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4" r:id="rId1"/>
  </p:sldMasterIdLst>
  <p:notesMasterIdLst>
    <p:notesMasterId r:id="rId37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77" r:id="rId9"/>
    <p:sldId id="282" r:id="rId10"/>
    <p:sldId id="257" r:id="rId11"/>
    <p:sldId id="283" r:id="rId12"/>
    <p:sldId id="284" r:id="rId13"/>
    <p:sldId id="285" r:id="rId14"/>
    <p:sldId id="261" r:id="rId15"/>
    <p:sldId id="286" r:id="rId16"/>
    <p:sldId id="278" r:id="rId17"/>
    <p:sldId id="260" r:id="rId18"/>
    <p:sldId id="267" r:id="rId19"/>
    <p:sldId id="264" r:id="rId20"/>
    <p:sldId id="280" r:id="rId21"/>
    <p:sldId id="258" r:id="rId22"/>
    <p:sldId id="265" r:id="rId23"/>
    <p:sldId id="272" r:id="rId24"/>
    <p:sldId id="274" r:id="rId25"/>
    <p:sldId id="269" r:id="rId26"/>
    <p:sldId id="270" r:id="rId27"/>
    <p:sldId id="273" r:id="rId28"/>
    <p:sldId id="259" r:id="rId29"/>
    <p:sldId id="262" r:id="rId30"/>
    <p:sldId id="266" r:id="rId31"/>
    <p:sldId id="288" r:id="rId32"/>
    <p:sldId id="296" r:id="rId33"/>
    <p:sldId id="297" r:id="rId34"/>
    <p:sldId id="289" r:id="rId35"/>
    <p:sldId id="28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DDA85-C2C0-FE47-B015-B8F8FB5DFAB5}" v="337" dt="2023-10-03T17:27:11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88652"/>
  </p:normalViewPr>
  <p:slideViewPr>
    <p:cSldViewPr snapToGrid="0">
      <p:cViewPr varScale="1">
        <p:scale>
          <a:sx n="111" d="100"/>
          <a:sy n="111" d="100"/>
        </p:scale>
        <p:origin x="1200" y="208"/>
      </p:cViewPr>
      <p:guideLst/>
    </p:cSldViewPr>
  </p:slideViewPr>
  <p:outlineViewPr>
    <p:cViewPr>
      <p:scale>
        <a:sx n="33" d="100"/>
        <a:sy n="33" d="100"/>
      </p:scale>
      <p:origin x="0" y="-12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nek Fišera" userId="85ed5368c501ccbb" providerId="LiveId" clId="{1CCDDA85-C2C0-FE47-B015-B8F8FB5DFAB5}"/>
    <pc:docChg chg="undo redo custSel addSld delSld modSld sldOrd modMainMaster addSection delSection">
      <pc:chgData name="Hynek Fišera" userId="85ed5368c501ccbb" providerId="LiveId" clId="{1CCDDA85-C2C0-FE47-B015-B8F8FB5DFAB5}" dt="2023-10-04T07:16:52.960" v="4978" actId="20577"/>
      <pc:docMkLst>
        <pc:docMk/>
      </pc:docMkLst>
      <pc:sldChg chg="modSp mod modTransition">
        <pc:chgData name="Hynek Fišera" userId="85ed5368c501ccbb" providerId="LiveId" clId="{1CCDDA85-C2C0-FE47-B015-B8F8FB5DFAB5}" dt="2023-10-03T08:06:47.826" v="4664"/>
        <pc:sldMkLst>
          <pc:docMk/>
          <pc:sldMk cId="1339959013" sldId="256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339959013" sldId="256"/>
            <ac:spMk id="2" creationId="{BF1E75B6-F479-C94E-2CCF-84F1DA1C1E50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339959013" sldId="256"/>
            <ac:spMk id="3" creationId="{EB1D47D2-90E0-AB8E-A6BD-C68355102758}"/>
          </ac:spMkLst>
        </pc:spChg>
      </pc:sldChg>
      <pc:sldChg chg="addSp delSp modSp add mod modTransition">
        <pc:chgData name="Hynek Fišera" userId="85ed5368c501ccbb" providerId="LiveId" clId="{1CCDDA85-C2C0-FE47-B015-B8F8FB5DFAB5}" dt="2023-10-03T16:31:20.096" v="4888"/>
        <pc:sldMkLst>
          <pc:docMk/>
          <pc:sldMk cId="2168685472" sldId="257"/>
        </pc:sldMkLst>
        <pc:spChg chg="mod">
          <ac:chgData name="Hynek Fišera" userId="85ed5368c501ccbb" providerId="LiveId" clId="{1CCDDA85-C2C0-FE47-B015-B8F8FB5DFAB5}" dt="2023-10-03T07:57:49.806" v="4602" actId="20577"/>
          <ac:spMkLst>
            <pc:docMk/>
            <pc:sldMk cId="2168685472" sldId="257"/>
            <ac:spMk id="3" creationId="{2CB1BF50-E2F9-5936-6984-2D606FAC02CE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2168685472" sldId="257"/>
            <ac:spMk id="4" creationId="{2CF426F1-BA36-0929-DBF2-945F4844D391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2168685472" sldId="257"/>
            <ac:spMk id="5" creationId="{478ABC3F-A415-7088-D5D5-075447385F02}"/>
          </ac:spMkLst>
        </pc:spChg>
        <pc:picChg chg="mod">
          <ac:chgData name="Hynek Fišera" userId="85ed5368c501ccbb" providerId="LiveId" clId="{1CCDDA85-C2C0-FE47-B015-B8F8FB5DFAB5}" dt="2023-10-03T08:15:02.646" v="4670" actId="1076"/>
          <ac:picMkLst>
            <pc:docMk/>
            <pc:sldMk cId="2168685472" sldId="257"/>
            <ac:picMk id="2050" creationId="{B5F4F309-32B3-74B2-1988-B6073B3AFAB5}"/>
          </ac:picMkLst>
        </pc:picChg>
      </pc:sldChg>
      <pc:sldChg chg="del">
        <pc:chgData name="Hynek Fišera" userId="85ed5368c501ccbb" providerId="LiveId" clId="{1CCDDA85-C2C0-FE47-B015-B8F8FB5DFAB5}" dt="2023-09-29T07:13:03.272" v="666" actId="2696"/>
        <pc:sldMkLst>
          <pc:docMk/>
          <pc:sldMk cId="2636255723" sldId="257"/>
        </pc:sldMkLst>
      </pc:sldChg>
      <pc:sldChg chg="addSp delSp modSp mod modTransition modNotesTx">
        <pc:chgData name="Hynek Fišera" userId="85ed5368c501ccbb" providerId="LiveId" clId="{1CCDDA85-C2C0-FE47-B015-B8F8FB5DFAB5}" dt="2023-10-03T16:31:20.096" v="4888"/>
        <pc:sldMkLst>
          <pc:docMk/>
          <pc:sldMk cId="1198253647" sldId="258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198253647" sldId="258"/>
            <ac:spMk id="2" creationId="{30B553D3-34FE-5F19-43CC-4C620FD4C9F0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198253647" sldId="258"/>
            <ac:spMk id="3" creationId="{279C2545-2ECE-7E54-E6E8-937D5A4A6F07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1198253647" sldId="258"/>
            <ac:spMk id="4" creationId="{4A6157D0-E4EE-E281-6A9C-936EA1607303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198253647" sldId="258"/>
            <ac:spMk id="4" creationId="{4F97C6F0-E7FA-7474-6D79-C57763B58567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198253647" sldId="258"/>
            <ac:spMk id="5" creationId="{74EBC2BE-112B-87AE-A9E6-1D9FD2567981}"/>
          </ac:spMkLst>
        </pc:spChg>
        <pc:picChg chg="add mod">
          <ac:chgData name="Hynek Fišera" userId="85ed5368c501ccbb" providerId="LiveId" clId="{1CCDDA85-C2C0-FE47-B015-B8F8FB5DFAB5}" dt="2023-09-29T13:07:49.039" v="2592" actId="1076"/>
          <ac:picMkLst>
            <pc:docMk/>
            <pc:sldMk cId="1198253647" sldId="258"/>
            <ac:picMk id="6" creationId="{372598FB-D5A6-699B-95D2-85DD16471542}"/>
          </ac:picMkLst>
        </pc:picChg>
        <pc:picChg chg="add del">
          <ac:chgData name="Hynek Fišera" userId="85ed5368c501ccbb" providerId="LiveId" clId="{1CCDDA85-C2C0-FE47-B015-B8F8FB5DFAB5}" dt="2023-09-29T12:59:31.374" v="2579"/>
          <ac:picMkLst>
            <pc:docMk/>
            <pc:sldMk cId="1198253647" sldId="258"/>
            <ac:picMk id="1026" creationId="{B1281150-A029-2FF5-DA07-54739848EA1C}"/>
          </ac:picMkLst>
        </pc:picChg>
        <pc:picChg chg="add mod">
          <ac:chgData name="Hynek Fišera" userId="85ed5368c501ccbb" providerId="LiveId" clId="{1CCDDA85-C2C0-FE47-B015-B8F8FB5DFAB5}" dt="2023-09-29T13:07:58.078" v="2595" actId="1076"/>
          <ac:picMkLst>
            <pc:docMk/>
            <pc:sldMk cId="1198253647" sldId="258"/>
            <ac:picMk id="1028" creationId="{8A68EC68-CC1F-81C5-B02E-F48EB0B82D08}"/>
          </ac:picMkLst>
        </pc:picChg>
      </pc:sldChg>
      <pc:sldChg chg="addSp delSp modSp mod modTransition modAnim">
        <pc:chgData name="Hynek Fišera" userId="85ed5368c501ccbb" providerId="LiveId" clId="{1CCDDA85-C2C0-FE47-B015-B8F8FB5DFAB5}" dt="2023-10-03T16:31:20.096" v="4888"/>
        <pc:sldMkLst>
          <pc:docMk/>
          <pc:sldMk cId="3852261644" sldId="259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3852261644" sldId="259"/>
            <ac:spMk id="2" creationId="{BD76A235-6F1C-646A-6FA3-1674A6D004E5}"/>
          </ac:spMkLst>
        </pc:spChg>
        <pc:spChg chg="mod">
          <ac:chgData name="Hynek Fišera" userId="85ed5368c501ccbb" providerId="LiveId" clId="{1CCDDA85-C2C0-FE47-B015-B8F8FB5DFAB5}" dt="2023-10-01T13:51:54.649" v="4272" actId="14100"/>
          <ac:spMkLst>
            <pc:docMk/>
            <pc:sldMk cId="3852261644" sldId="259"/>
            <ac:spMk id="3" creationId="{2FF15B8C-2B2F-A5F9-713F-9D2917E5024E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3852261644" sldId="259"/>
            <ac:spMk id="4" creationId="{6BB9B22D-23EF-1C98-8BAE-5AA5325B8AD2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852261644" sldId="259"/>
            <ac:spMk id="4" creationId="{F3FBFF11-15CD-9537-7106-62ABF7B79226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3852261644" sldId="259"/>
            <ac:spMk id="5" creationId="{868B3F9F-9EBB-A6B6-0104-0672EF56D96F}"/>
          </ac:spMkLst>
        </pc:spChg>
      </pc:sldChg>
      <pc:sldChg chg="addSp delSp modSp new mod modTransition modNotesTx">
        <pc:chgData name="Hynek Fišera" userId="85ed5368c501ccbb" providerId="LiveId" clId="{1CCDDA85-C2C0-FE47-B015-B8F8FB5DFAB5}" dt="2023-10-03T16:31:20.096" v="4888"/>
        <pc:sldMkLst>
          <pc:docMk/>
          <pc:sldMk cId="1641864098" sldId="260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641864098" sldId="260"/>
            <ac:spMk id="2" creationId="{ABEEA0D6-78A6-B2CA-725C-D07F5EFC2D2C}"/>
          </ac:spMkLst>
        </pc:spChg>
        <pc:spChg chg="mod">
          <ac:chgData name="Hynek Fišera" userId="85ed5368c501ccbb" providerId="LiveId" clId="{1CCDDA85-C2C0-FE47-B015-B8F8FB5DFAB5}" dt="2023-10-01T14:03:50.348" v="4336" actId="113"/>
          <ac:spMkLst>
            <pc:docMk/>
            <pc:sldMk cId="1641864098" sldId="260"/>
            <ac:spMk id="3" creationId="{25633A25-D859-C9B3-12C4-A9F6C3EE2DE5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641864098" sldId="260"/>
            <ac:spMk id="4" creationId="{16E1C771-CA3A-7D5B-864B-11EDED57515A}"/>
          </ac:spMkLst>
        </pc:spChg>
        <pc:spChg chg="add del mod">
          <ac:chgData name="Hynek Fišera" userId="85ed5368c501ccbb" providerId="LiveId" clId="{1CCDDA85-C2C0-FE47-B015-B8F8FB5DFAB5}" dt="2023-09-29T12:20:22.415" v="2465" actId="478"/>
          <ac:spMkLst>
            <pc:docMk/>
            <pc:sldMk cId="1641864098" sldId="260"/>
            <ac:spMk id="4" creationId="{91EE5C32-2FAC-6DDB-A2BB-40220A399572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1641864098" sldId="260"/>
            <ac:spMk id="5" creationId="{41159A3C-5DEA-F028-0D90-BA3AF6C50605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641864098" sldId="260"/>
            <ac:spMk id="5" creationId="{8359D8B5-3ECD-16DE-5AA9-37B742321847}"/>
          </ac:spMkLst>
        </pc:spChg>
        <pc:picChg chg="add mod">
          <ac:chgData name="Hynek Fišera" userId="85ed5368c501ccbb" providerId="LiveId" clId="{1CCDDA85-C2C0-FE47-B015-B8F8FB5DFAB5}" dt="2023-09-29T13:55:54.205" v="2872" actId="1076"/>
          <ac:picMkLst>
            <pc:docMk/>
            <pc:sldMk cId="1641864098" sldId="260"/>
            <ac:picMk id="3074" creationId="{84F500D6-92D4-172F-B654-DC4E7133A90F}"/>
          </ac:picMkLst>
        </pc:picChg>
        <pc:picChg chg="add del mod">
          <ac:chgData name="Hynek Fišera" userId="85ed5368c501ccbb" providerId="LiveId" clId="{1CCDDA85-C2C0-FE47-B015-B8F8FB5DFAB5}" dt="2023-09-29T13:55:43.418" v="2867" actId="478"/>
          <ac:picMkLst>
            <pc:docMk/>
            <pc:sldMk cId="1641864098" sldId="260"/>
            <ac:picMk id="3076" creationId="{BC5AC93F-60FE-92A0-2B7A-3152105EA8C7}"/>
          </ac:picMkLst>
        </pc:picChg>
      </pc:sldChg>
      <pc:sldChg chg="addSp delSp modSp new del mod modShow modNotesTx">
        <pc:chgData name="Hynek Fišera" userId="85ed5368c501ccbb" providerId="LiveId" clId="{1CCDDA85-C2C0-FE47-B015-B8F8FB5DFAB5}" dt="2023-09-29T13:33:47.039" v="2767" actId="2696"/>
        <pc:sldMkLst>
          <pc:docMk/>
          <pc:sldMk cId="433851620" sldId="261"/>
        </pc:sldMkLst>
        <pc:spChg chg="mod">
          <ac:chgData name="Hynek Fišera" userId="85ed5368c501ccbb" providerId="LiveId" clId="{1CCDDA85-C2C0-FE47-B015-B8F8FB5DFAB5}" dt="2023-09-29T12:07:56.916" v="2264"/>
          <ac:spMkLst>
            <pc:docMk/>
            <pc:sldMk cId="433851620" sldId="261"/>
            <ac:spMk id="2" creationId="{3711FBCC-7798-E4DA-9BA4-2E0D37AE02CC}"/>
          </ac:spMkLst>
        </pc:spChg>
        <pc:spChg chg="mod">
          <ac:chgData name="Hynek Fišera" userId="85ed5368c501ccbb" providerId="LiveId" clId="{1CCDDA85-C2C0-FE47-B015-B8F8FB5DFAB5}" dt="2023-09-29T09:24:03.938" v="2145" actId="20577"/>
          <ac:spMkLst>
            <pc:docMk/>
            <pc:sldMk cId="433851620" sldId="261"/>
            <ac:spMk id="3" creationId="{F1C31150-121F-2B50-6FE6-FCC364024B27}"/>
          </ac:spMkLst>
        </pc:spChg>
        <pc:spChg chg="add del mod">
          <ac:chgData name="Hynek Fišera" userId="85ed5368c501ccbb" providerId="LiveId" clId="{1CCDDA85-C2C0-FE47-B015-B8F8FB5DFAB5}" dt="2023-09-29T07:04:48.132" v="528" actId="478"/>
          <ac:spMkLst>
            <pc:docMk/>
            <pc:sldMk cId="433851620" sldId="261"/>
            <ac:spMk id="4" creationId="{8CA07CB1-89A2-DD02-A98C-17E345C41075}"/>
          </ac:spMkLst>
        </pc:spChg>
        <pc:spChg chg="add mod">
          <ac:chgData name="Hynek Fišera" userId="85ed5368c501ccbb" providerId="LiveId" clId="{1CCDDA85-C2C0-FE47-B015-B8F8FB5DFAB5}" dt="2023-09-29T12:07:56.916" v="2264"/>
          <ac:spMkLst>
            <pc:docMk/>
            <pc:sldMk cId="433851620" sldId="261"/>
            <ac:spMk id="4" creationId="{D6AE8007-B805-9BDD-41D5-5E5F23C37385}"/>
          </ac:spMkLst>
        </pc:spChg>
        <pc:picChg chg="add mod">
          <ac:chgData name="Hynek Fišera" userId="85ed5368c501ccbb" providerId="LiveId" clId="{1CCDDA85-C2C0-FE47-B015-B8F8FB5DFAB5}" dt="2023-09-29T09:23:00.843" v="2119" actId="1076"/>
          <ac:picMkLst>
            <pc:docMk/>
            <pc:sldMk cId="433851620" sldId="261"/>
            <ac:picMk id="9218" creationId="{B8B63D6A-4277-5D16-F140-56C7B78B8974}"/>
          </ac:picMkLst>
        </pc:picChg>
      </pc:sldChg>
      <pc:sldChg chg="addSp delSp modSp add mod modTransition setBg addAnim delAnim">
        <pc:chgData name="Hynek Fišera" userId="85ed5368c501ccbb" providerId="LiveId" clId="{1CCDDA85-C2C0-FE47-B015-B8F8FB5DFAB5}" dt="2023-10-03T16:31:20.096" v="4888"/>
        <pc:sldMkLst>
          <pc:docMk/>
          <pc:sldMk cId="3591809178" sldId="261"/>
        </pc:sldMkLst>
        <pc:spChg chg="mod">
          <ac:chgData name="Hynek Fišera" userId="85ed5368c501ccbb" providerId="LiveId" clId="{1CCDDA85-C2C0-FE47-B015-B8F8FB5DFAB5}" dt="2023-10-03T08:02:15.314" v="4645" actId="26606"/>
          <ac:spMkLst>
            <pc:docMk/>
            <pc:sldMk cId="3591809178" sldId="261"/>
            <ac:spMk id="2" creationId="{0538F83A-271E-1DFD-4D29-991F0E15E27D}"/>
          </ac:spMkLst>
        </pc:spChg>
        <pc:spChg chg="mod">
          <ac:chgData name="Hynek Fišera" userId="85ed5368c501ccbb" providerId="LiveId" clId="{1CCDDA85-C2C0-FE47-B015-B8F8FB5DFAB5}" dt="2023-10-03T08:02:15.314" v="4645" actId="26606"/>
          <ac:spMkLst>
            <pc:docMk/>
            <pc:sldMk cId="3591809178" sldId="261"/>
            <ac:spMk id="3" creationId="{22830E88-2F2F-F35F-B919-8D7A9CA4C147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3591809178" sldId="261"/>
            <ac:spMk id="4" creationId="{0E0AC66F-C376-6348-5A65-728B001FD8A3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591809178" sldId="261"/>
            <ac:spMk id="5" creationId="{AD1F4080-294F-903A-1B58-9837A58F3105}"/>
          </ac:spMkLst>
        </pc:spChg>
        <pc:spChg chg="add del">
          <ac:chgData name="Hynek Fišera" userId="85ed5368c501ccbb" providerId="LiveId" clId="{1CCDDA85-C2C0-FE47-B015-B8F8FB5DFAB5}" dt="2023-10-03T08:02:15.314" v="4645" actId="26606"/>
          <ac:spMkLst>
            <pc:docMk/>
            <pc:sldMk cId="3591809178" sldId="261"/>
            <ac:spMk id="5126" creationId="{DAD47858-7A44-47E5-AC94-E528B41D13BB}"/>
          </ac:spMkLst>
        </pc:spChg>
        <pc:spChg chg="add del">
          <ac:chgData name="Hynek Fišera" userId="85ed5368c501ccbb" providerId="LiveId" clId="{1CCDDA85-C2C0-FE47-B015-B8F8FB5DFAB5}" dt="2023-10-03T08:02:15.314" v="4645" actId="26606"/>
          <ac:spMkLst>
            <pc:docMk/>
            <pc:sldMk cId="3591809178" sldId="261"/>
            <ac:spMk id="5127" creationId="{8463C51E-4C59-4602-8432-5BB95E37812E}"/>
          </ac:spMkLst>
        </pc:spChg>
        <pc:spChg chg="add del">
          <ac:chgData name="Hynek Fišera" userId="85ed5368c501ccbb" providerId="LiveId" clId="{1CCDDA85-C2C0-FE47-B015-B8F8FB5DFAB5}" dt="2023-10-03T08:02:10.275" v="4643" actId="26606"/>
          <ac:spMkLst>
            <pc:docMk/>
            <pc:sldMk cId="3591809178" sldId="261"/>
            <ac:spMk id="5129" creationId="{BFDA6284-4E06-4F93-9624-A49FE810F1C8}"/>
          </ac:spMkLst>
        </pc:spChg>
        <pc:spChg chg="add del">
          <ac:chgData name="Hynek Fišera" userId="85ed5368c501ccbb" providerId="LiveId" clId="{1CCDDA85-C2C0-FE47-B015-B8F8FB5DFAB5}" dt="2023-10-03T08:02:10.275" v="4643" actId="26606"/>
          <ac:spMkLst>
            <pc:docMk/>
            <pc:sldMk cId="3591809178" sldId="261"/>
            <ac:spMk id="5131" creationId="{F73FEE0E-0740-4139-808A-A3B329AE0084}"/>
          </ac:spMkLst>
        </pc:spChg>
        <pc:spChg chg="add del">
          <ac:chgData name="Hynek Fišera" userId="85ed5368c501ccbb" providerId="LiveId" clId="{1CCDDA85-C2C0-FE47-B015-B8F8FB5DFAB5}" dt="2023-10-03T08:02:15.314" v="4645" actId="26606"/>
          <ac:spMkLst>
            <pc:docMk/>
            <pc:sldMk cId="3591809178" sldId="261"/>
            <ac:spMk id="5133" creationId="{53BD741A-3F41-45C2-A7D1-440BB2354A52}"/>
          </ac:spMkLst>
        </pc:spChg>
        <pc:picChg chg="mod ord">
          <ac:chgData name="Hynek Fišera" userId="85ed5368c501ccbb" providerId="LiveId" clId="{1CCDDA85-C2C0-FE47-B015-B8F8FB5DFAB5}" dt="2023-10-03T08:02:15.314" v="4645" actId="26606"/>
          <ac:picMkLst>
            <pc:docMk/>
            <pc:sldMk cId="3591809178" sldId="261"/>
            <ac:picMk id="5124" creationId="{93F4DA44-5CE9-9AC8-20EF-732F19C67F2C}"/>
          </ac:picMkLst>
        </pc:picChg>
      </pc:sldChg>
      <pc:sldChg chg="addSp delSp modSp new mod modTransition modNotesTx">
        <pc:chgData name="Hynek Fišera" userId="85ed5368c501ccbb" providerId="LiveId" clId="{1CCDDA85-C2C0-FE47-B015-B8F8FB5DFAB5}" dt="2023-10-03T16:31:20.096" v="4888"/>
        <pc:sldMkLst>
          <pc:docMk/>
          <pc:sldMk cId="1198328409" sldId="262"/>
        </pc:sldMkLst>
        <pc:spChg chg="mod">
          <ac:chgData name="Hynek Fišera" userId="85ed5368c501ccbb" providerId="LiveId" clId="{1CCDDA85-C2C0-FE47-B015-B8F8FB5DFAB5}" dt="2023-10-01T14:02:33.612" v="4303" actId="404"/>
          <ac:spMkLst>
            <pc:docMk/>
            <pc:sldMk cId="1198328409" sldId="262"/>
            <ac:spMk id="2" creationId="{BEB99E76-C150-172F-4CDB-BA97D4802948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198328409" sldId="262"/>
            <ac:spMk id="3" creationId="{37D9298F-13FB-8F69-FB67-CCDE03602082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198328409" sldId="262"/>
            <ac:spMk id="4" creationId="{9019DCB9-0D69-62FD-92C8-A03DC02B3BAA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1198328409" sldId="262"/>
            <ac:spMk id="4" creationId="{CD0B3064-9F43-993C-AECB-C485CB8679B9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198328409" sldId="262"/>
            <ac:spMk id="5" creationId="{F7427EB5-C6B5-2973-E656-A36D3E664334}"/>
          </ac:spMkLst>
        </pc:spChg>
        <pc:picChg chg="add mod">
          <ac:chgData name="Hynek Fišera" userId="85ed5368c501ccbb" providerId="LiveId" clId="{1CCDDA85-C2C0-FE47-B015-B8F8FB5DFAB5}" dt="2023-09-29T12:45:53.598" v="2537" actId="1076"/>
          <ac:picMkLst>
            <pc:docMk/>
            <pc:sldMk cId="1198328409" sldId="262"/>
            <ac:picMk id="1026" creationId="{6A171D13-3768-2DC6-86A0-3794346C275B}"/>
          </ac:picMkLst>
        </pc:picChg>
        <pc:picChg chg="add mod">
          <ac:chgData name="Hynek Fišera" userId="85ed5368c501ccbb" providerId="LiveId" clId="{1CCDDA85-C2C0-FE47-B015-B8F8FB5DFAB5}" dt="2023-09-29T12:45:53.598" v="2537" actId="1076"/>
          <ac:picMkLst>
            <pc:docMk/>
            <pc:sldMk cId="1198328409" sldId="262"/>
            <ac:picMk id="1028" creationId="{A04A671B-D487-A4C1-5101-419DFF38A27A}"/>
          </ac:picMkLst>
        </pc:picChg>
      </pc:sldChg>
      <pc:sldChg chg="addSp delSp modSp new del mod modNotesTx">
        <pc:chgData name="Hynek Fišera" userId="85ed5368c501ccbb" providerId="LiveId" clId="{1CCDDA85-C2C0-FE47-B015-B8F8FB5DFAB5}" dt="2023-10-01T08:31:33.841" v="2878" actId="2696"/>
        <pc:sldMkLst>
          <pc:docMk/>
          <pc:sldMk cId="3643809473" sldId="263"/>
        </pc:sldMkLst>
        <pc:spChg chg="mod">
          <ac:chgData name="Hynek Fišera" userId="85ed5368c501ccbb" providerId="LiveId" clId="{1CCDDA85-C2C0-FE47-B015-B8F8FB5DFAB5}" dt="2023-09-29T12:07:56.916" v="2264"/>
          <ac:spMkLst>
            <pc:docMk/>
            <pc:sldMk cId="3643809473" sldId="263"/>
            <ac:spMk id="2" creationId="{93FBCA64-58C1-0222-FA10-7B232A89CA83}"/>
          </ac:spMkLst>
        </pc:spChg>
        <pc:spChg chg="mod">
          <ac:chgData name="Hynek Fišera" userId="85ed5368c501ccbb" providerId="LiveId" clId="{1CCDDA85-C2C0-FE47-B015-B8F8FB5DFAB5}" dt="2023-09-29T13:56:40.023" v="2877" actId="15"/>
          <ac:spMkLst>
            <pc:docMk/>
            <pc:sldMk cId="3643809473" sldId="263"/>
            <ac:spMk id="3" creationId="{2058AF17-E330-79D6-D843-AB76FE24781A}"/>
          </ac:spMkLst>
        </pc:spChg>
        <pc:spChg chg="add del mod">
          <ac:chgData name="Hynek Fišera" userId="85ed5368c501ccbb" providerId="LiveId" clId="{1CCDDA85-C2C0-FE47-B015-B8F8FB5DFAB5}" dt="2023-09-29T12:17:55.386" v="2454" actId="478"/>
          <ac:spMkLst>
            <pc:docMk/>
            <pc:sldMk cId="3643809473" sldId="263"/>
            <ac:spMk id="4" creationId="{82816759-91FA-0DCB-5337-90E4B104873C}"/>
          </ac:spMkLst>
        </pc:spChg>
        <pc:spChg chg="add mod">
          <ac:chgData name="Hynek Fišera" userId="85ed5368c501ccbb" providerId="LiveId" clId="{1CCDDA85-C2C0-FE47-B015-B8F8FB5DFAB5}" dt="2023-09-29T12:07:56.916" v="2264"/>
          <ac:spMkLst>
            <pc:docMk/>
            <pc:sldMk cId="3643809473" sldId="263"/>
            <ac:spMk id="5" creationId="{175976E8-AF01-36CB-990A-D3BB1C4B8B47}"/>
          </ac:spMkLst>
        </pc:spChg>
      </pc:sldChg>
      <pc:sldChg chg="addSp delSp modSp new mod ord modTransition modNotesTx">
        <pc:chgData name="Hynek Fišera" userId="85ed5368c501ccbb" providerId="LiveId" clId="{1CCDDA85-C2C0-FE47-B015-B8F8FB5DFAB5}" dt="2023-10-03T16:31:20.096" v="4888"/>
        <pc:sldMkLst>
          <pc:docMk/>
          <pc:sldMk cId="473024786" sldId="264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473024786" sldId="264"/>
            <ac:spMk id="2" creationId="{146E905B-B47F-4199-4A17-8C85E6A60B0D}"/>
          </ac:spMkLst>
        </pc:spChg>
        <pc:spChg chg="mod">
          <ac:chgData name="Hynek Fišera" userId="85ed5368c501ccbb" providerId="LiveId" clId="{1CCDDA85-C2C0-FE47-B015-B8F8FB5DFAB5}" dt="2023-10-01T10:24:13.170" v="4023" actId="6549"/>
          <ac:spMkLst>
            <pc:docMk/>
            <pc:sldMk cId="473024786" sldId="264"/>
            <ac:spMk id="3" creationId="{87AC637E-ED41-8E7C-2248-00F98A6E3A93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473024786" sldId="264"/>
            <ac:spMk id="4" creationId="{1FADE60F-E3A9-A5C8-7508-053FDB76F3E9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473024786" sldId="264"/>
            <ac:spMk id="4" creationId="{51687D2B-B4F2-2D72-3A4F-02B979C97A64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473024786" sldId="264"/>
            <ac:spMk id="5" creationId="{09F30137-66D2-CAE2-95BB-25E4C2490A76}"/>
          </ac:spMkLst>
        </pc:spChg>
        <pc:picChg chg="add mod">
          <ac:chgData name="Hynek Fišera" userId="85ed5368c501ccbb" providerId="LiveId" clId="{1CCDDA85-C2C0-FE47-B015-B8F8FB5DFAB5}" dt="2023-10-01T10:22:52.059" v="4000" actId="1076"/>
          <ac:picMkLst>
            <pc:docMk/>
            <pc:sldMk cId="473024786" sldId="264"/>
            <ac:picMk id="2050" creationId="{6390906B-57A6-AE01-FC45-FCDAAA3528A7}"/>
          </ac:picMkLst>
        </pc:picChg>
        <pc:picChg chg="add mod">
          <ac:chgData name="Hynek Fišera" userId="85ed5368c501ccbb" providerId="LiveId" clId="{1CCDDA85-C2C0-FE47-B015-B8F8FB5DFAB5}" dt="2023-10-01T10:22:57.219" v="4001" actId="1076"/>
          <ac:picMkLst>
            <pc:docMk/>
            <pc:sldMk cId="473024786" sldId="264"/>
            <ac:picMk id="2052" creationId="{04A090BF-FE2C-B612-D0B6-8C9EA224FEE0}"/>
          </ac:picMkLst>
        </pc:picChg>
      </pc:sldChg>
      <pc:sldChg chg="addSp delSp modSp new mod ord modTransition modClrScheme chgLayout">
        <pc:chgData name="Hynek Fišera" userId="85ed5368c501ccbb" providerId="LiveId" clId="{1CCDDA85-C2C0-FE47-B015-B8F8FB5DFAB5}" dt="2023-10-03T16:31:20.096" v="4888"/>
        <pc:sldMkLst>
          <pc:docMk/>
          <pc:sldMk cId="1319930426" sldId="265"/>
        </pc:sldMkLst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1319930426" sldId="265"/>
            <ac:spMk id="2" creationId="{0B2A7E51-E23B-D556-189C-00FC4EC8F873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319930426" sldId="265"/>
            <ac:spMk id="2" creationId="{AB335193-A61E-9347-CD27-ED03F54BB770}"/>
          </ac:spMkLst>
        </pc:spChg>
        <pc:spChg chg="del mod ord">
          <ac:chgData name="Hynek Fišera" userId="85ed5368c501ccbb" providerId="LiveId" clId="{1CCDDA85-C2C0-FE47-B015-B8F8FB5DFAB5}" dt="2023-09-29T07:14:12.900" v="668" actId="700"/>
          <ac:spMkLst>
            <pc:docMk/>
            <pc:sldMk cId="1319930426" sldId="265"/>
            <ac:spMk id="2" creationId="{C7CB2FB7-F463-D27C-4040-1845F37B6DD0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319930426" sldId="265"/>
            <ac:spMk id="3" creationId="{95704992-E426-33F3-1CF9-66F9D583D820}"/>
          </ac:spMkLst>
        </pc:spChg>
        <pc:spChg chg="del">
          <ac:chgData name="Hynek Fišera" userId="85ed5368c501ccbb" providerId="LiveId" clId="{1CCDDA85-C2C0-FE47-B015-B8F8FB5DFAB5}" dt="2023-09-29T07:14:12.900" v="668" actId="700"/>
          <ac:spMkLst>
            <pc:docMk/>
            <pc:sldMk cId="1319930426" sldId="265"/>
            <ac:spMk id="3" creationId="{D8F67441-A1ED-A04F-6798-2EDAFA368384}"/>
          </ac:spMkLst>
        </pc:spChg>
        <pc:spChg chg="add mod ord">
          <ac:chgData name="Hynek Fišera" userId="85ed5368c501ccbb" providerId="LiveId" clId="{1CCDDA85-C2C0-FE47-B015-B8F8FB5DFAB5}" dt="2023-10-01T08:50:28.072" v="3117" actId="790"/>
          <ac:spMkLst>
            <pc:docMk/>
            <pc:sldMk cId="1319930426" sldId="265"/>
            <ac:spMk id="4" creationId="{72CACD62-6BF2-2349-3832-73D85EFFFB8C}"/>
          </ac:spMkLst>
        </pc:spChg>
        <pc:spChg chg="add mod ord">
          <ac:chgData name="Hynek Fišera" userId="85ed5368c501ccbb" providerId="LiveId" clId="{1CCDDA85-C2C0-FE47-B015-B8F8FB5DFAB5}" dt="2023-10-01T11:12:37.170" v="4253" actId="15"/>
          <ac:spMkLst>
            <pc:docMk/>
            <pc:sldMk cId="1319930426" sldId="265"/>
            <ac:spMk id="7" creationId="{CDBCBAD8-62A1-E5AD-635F-0E8D558FFF7A}"/>
          </ac:spMkLst>
        </pc:spChg>
        <pc:picChg chg="add mod modCrop">
          <ac:chgData name="Hynek Fišera" userId="85ed5368c501ccbb" providerId="LiveId" clId="{1CCDDA85-C2C0-FE47-B015-B8F8FB5DFAB5}" dt="2023-10-01T10:46:37.197" v="4211" actId="14100"/>
          <ac:picMkLst>
            <pc:docMk/>
            <pc:sldMk cId="1319930426" sldId="265"/>
            <ac:picMk id="6" creationId="{62F6EB48-30CF-1748-8087-FFF082702F0A}"/>
          </ac:picMkLst>
        </pc:picChg>
      </pc:sldChg>
      <pc:sldChg chg="addSp delSp modSp new mod modTransition modAnim">
        <pc:chgData name="Hynek Fišera" userId="85ed5368c501ccbb" providerId="LiveId" clId="{1CCDDA85-C2C0-FE47-B015-B8F8FB5DFAB5}" dt="2023-10-03T16:31:20.096" v="4888"/>
        <pc:sldMkLst>
          <pc:docMk/>
          <pc:sldMk cId="1529348336" sldId="266"/>
        </pc:sldMkLst>
        <pc:spChg chg="mod">
          <ac:chgData name="Hynek Fišera" userId="85ed5368c501ccbb" providerId="LiveId" clId="{1CCDDA85-C2C0-FE47-B015-B8F8FB5DFAB5}" dt="2023-10-01T14:02:42.135" v="4318" actId="20577"/>
          <ac:spMkLst>
            <pc:docMk/>
            <pc:sldMk cId="1529348336" sldId="266"/>
            <ac:spMk id="2" creationId="{30280F7D-8F24-52FE-A4D8-3F8BC0683600}"/>
          </ac:spMkLst>
        </pc:spChg>
        <pc:spChg chg="mod">
          <ac:chgData name="Hynek Fišera" userId="85ed5368c501ccbb" providerId="LiveId" clId="{1CCDDA85-C2C0-FE47-B015-B8F8FB5DFAB5}" dt="2023-10-01T13:49:36.890" v="4260" actId="27636"/>
          <ac:spMkLst>
            <pc:docMk/>
            <pc:sldMk cId="1529348336" sldId="266"/>
            <ac:spMk id="3" creationId="{F2A26E0C-0B47-1A63-3561-D02367A305A1}"/>
          </ac:spMkLst>
        </pc:spChg>
        <pc:spChg chg="add del mod">
          <ac:chgData name="Hynek Fišera" userId="85ed5368c501ccbb" providerId="LiveId" clId="{1CCDDA85-C2C0-FE47-B015-B8F8FB5DFAB5}" dt="2023-09-29T12:41:51.252" v="2510" actId="478"/>
          <ac:spMkLst>
            <pc:docMk/>
            <pc:sldMk cId="1529348336" sldId="266"/>
            <ac:spMk id="4" creationId="{0A24B18A-6C19-AA78-CB84-E646272148C4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529348336" sldId="266"/>
            <ac:spMk id="4" creationId="{282DFE53-46AF-6D03-F63D-04D9250CD55A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1529348336" sldId="266"/>
            <ac:spMk id="5" creationId="{5DD88697-EC33-87DF-9113-53BEE598F68D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529348336" sldId="266"/>
            <ac:spMk id="5" creationId="{F356054D-6D67-C675-CA3C-CD87777BD98E}"/>
          </ac:spMkLst>
        </pc:spChg>
      </pc:sldChg>
      <pc:sldChg chg="addSp delSp modSp new mod modTransition modNotesTx">
        <pc:chgData name="Hynek Fišera" userId="85ed5368c501ccbb" providerId="LiveId" clId="{1CCDDA85-C2C0-FE47-B015-B8F8FB5DFAB5}" dt="2023-10-03T16:31:20.096" v="4888"/>
        <pc:sldMkLst>
          <pc:docMk/>
          <pc:sldMk cId="2914282546" sldId="267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2914282546" sldId="267"/>
            <ac:spMk id="2" creationId="{8CC1CB19-7668-E2CE-6252-810663F70580}"/>
          </ac:spMkLst>
        </pc:spChg>
        <pc:spChg chg="mod">
          <ac:chgData name="Hynek Fišera" userId="85ed5368c501ccbb" providerId="LiveId" clId="{1CCDDA85-C2C0-FE47-B015-B8F8FB5DFAB5}" dt="2023-10-01T10:32:59.604" v="4113" actId="14100"/>
          <ac:spMkLst>
            <pc:docMk/>
            <pc:sldMk cId="2914282546" sldId="267"/>
            <ac:spMk id="3" creationId="{02DF7EB3-3121-4B82-40EA-6FA1ACDD5119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2914282546" sldId="267"/>
            <ac:spMk id="4" creationId="{2931B560-3B0F-070E-EFA3-3D032A57B2DE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2914282546" sldId="267"/>
            <ac:spMk id="4" creationId="{DFFE9CC4-F50C-4B48-FC37-0D81EA98E718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2914282546" sldId="267"/>
            <ac:spMk id="5" creationId="{847E5D5B-1A7A-1151-1FE5-176DF1F5AFCD}"/>
          </ac:spMkLst>
        </pc:spChg>
        <pc:picChg chg="add mod">
          <ac:chgData name="Hynek Fišera" userId="85ed5368c501ccbb" providerId="LiveId" clId="{1CCDDA85-C2C0-FE47-B015-B8F8FB5DFAB5}" dt="2023-10-01T10:32:48.207" v="4112" actId="1076"/>
          <ac:picMkLst>
            <pc:docMk/>
            <pc:sldMk cId="2914282546" sldId="267"/>
            <ac:picMk id="2050" creationId="{61DAAB04-6C37-E80A-ADB6-2A249149EF96}"/>
          </ac:picMkLst>
        </pc:picChg>
      </pc:sldChg>
      <pc:sldChg chg="addSp modSp new del mod">
        <pc:chgData name="Hynek Fišera" userId="85ed5368c501ccbb" providerId="LiveId" clId="{1CCDDA85-C2C0-FE47-B015-B8F8FB5DFAB5}" dt="2023-10-01T10:31:15.156" v="4103" actId="2696"/>
        <pc:sldMkLst>
          <pc:docMk/>
          <pc:sldMk cId="4204726964" sldId="268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4204726964" sldId="268"/>
            <ac:spMk id="2" creationId="{144A60E7-DAD3-DAA0-2269-6C51B3911760}"/>
          </ac:spMkLst>
        </pc:spChg>
        <pc:spChg chg="mod">
          <ac:chgData name="Hynek Fišera" userId="85ed5368c501ccbb" providerId="LiveId" clId="{1CCDDA85-C2C0-FE47-B015-B8F8FB5DFAB5}" dt="2023-10-01T10:30:56.153" v="4072" actId="20577"/>
          <ac:spMkLst>
            <pc:docMk/>
            <pc:sldMk cId="4204726964" sldId="268"/>
            <ac:spMk id="3" creationId="{22AB9B1E-D25D-89AE-5816-B1985104E31A}"/>
          </ac:spMkLst>
        </pc:spChg>
        <pc:spChg chg="add mod">
          <ac:chgData name="Hynek Fišera" userId="85ed5368c501ccbb" providerId="LiveId" clId="{1CCDDA85-C2C0-FE47-B015-B8F8FB5DFAB5}" dt="2023-09-29T12:07:56.916" v="2264"/>
          <ac:spMkLst>
            <pc:docMk/>
            <pc:sldMk cId="4204726964" sldId="268"/>
            <ac:spMk id="4" creationId="{15FEE3EE-3C45-5A74-205A-2B8A77A7232C}"/>
          </ac:spMkLst>
        </pc:spChg>
      </pc:sldChg>
      <pc:sldChg chg="addSp delSp modSp new mod modTransition">
        <pc:chgData name="Hynek Fišera" userId="85ed5368c501ccbb" providerId="LiveId" clId="{1CCDDA85-C2C0-FE47-B015-B8F8FB5DFAB5}" dt="2023-10-03T16:31:20.096" v="4888"/>
        <pc:sldMkLst>
          <pc:docMk/>
          <pc:sldMk cId="348498086" sldId="269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348498086" sldId="269"/>
            <ac:spMk id="2" creationId="{488A777D-DEEB-DA88-767A-4CE0245E878D}"/>
          </ac:spMkLst>
        </pc:spChg>
        <pc:spChg chg="mod">
          <ac:chgData name="Hynek Fišera" userId="85ed5368c501ccbb" providerId="LiveId" clId="{1CCDDA85-C2C0-FE47-B015-B8F8FB5DFAB5}" dt="2023-10-01T11:09:56.069" v="4239" actId="1076"/>
          <ac:spMkLst>
            <pc:docMk/>
            <pc:sldMk cId="348498086" sldId="269"/>
            <ac:spMk id="3" creationId="{4C87045D-0BA4-10A3-9182-5E02DB0BB894}"/>
          </ac:spMkLst>
        </pc:spChg>
        <pc:spChg chg="add del mod">
          <ac:chgData name="Hynek Fišera" userId="85ed5368c501ccbb" providerId="LiveId" clId="{1CCDDA85-C2C0-FE47-B015-B8F8FB5DFAB5}" dt="2023-09-29T08:05:41.326" v="1040" actId="478"/>
          <ac:spMkLst>
            <pc:docMk/>
            <pc:sldMk cId="348498086" sldId="269"/>
            <ac:spMk id="4" creationId="{0618919D-80A2-E262-0C06-37A5C15A8102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48498086" sldId="269"/>
            <ac:spMk id="4" creationId="{46C8B152-F365-EE9D-2830-5E69654EFC1C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348498086" sldId="269"/>
            <ac:spMk id="4" creationId="{FBDEAD6D-067D-E991-2FEC-200C6035217F}"/>
          </ac:spMkLst>
        </pc:spChg>
        <pc:spChg chg="add mod">
          <ac:chgData name="Hynek Fišera" userId="85ed5368c501ccbb" providerId="LiveId" clId="{1CCDDA85-C2C0-FE47-B015-B8F8FB5DFAB5}" dt="2023-10-01T11:10:10.847" v="4243" actId="1076"/>
          <ac:spMkLst>
            <pc:docMk/>
            <pc:sldMk cId="348498086" sldId="269"/>
            <ac:spMk id="5" creationId="{09FF94CE-4F9D-61B1-326B-DFD111D46266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348498086" sldId="269"/>
            <ac:spMk id="8" creationId="{B9A070C1-5B82-182A-8318-4C6F0B0DCCA7}"/>
          </ac:spMkLst>
        </pc:spChg>
        <pc:graphicFrameChg chg="add mod modGraphic">
          <ac:chgData name="Hynek Fišera" userId="85ed5368c501ccbb" providerId="LiveId" clId="{1CCDDA85-C2C0-FE47-B015-B8F8FB5DFAB5}" dt="2023-10-01T11:09:59.074" v="4240" actId="1076"/>
          <ac:graphicFrameMkLst>
            <pc:docMk/>
            <pc:sldMk cId="348498086" sldId="269"/>
            <ac:graphicFrameMk id="7" creationId="{1FC23836-505F-7DB1-AC34-75F400D0F2B3}"/>
          </ac:graphicFrameMkLst>
        </pc:graphicFrameChg>
        <pc:picChg chg="add mod">
          <ac:chgData name="Hynek Fišera" userId="85ed5368c501ccbb" providerId="LiveId" clId="{1CCDDA85-C2C0-FE47-B015-B8F8FB5DFAB5}" dt="2023-10-01T11:10:16.402" v="4244" actId="1076"/>
          <ac:picMkLst>
            <pc:docMk/>
            <pc:sldMk cId="348498086" sldId="269"/>
            <ac:picMk id="6" creationId="{5D0CB4FA-9C66-5F8A-2B57-8D7A2A582A94}"/>
          </ac:picMkLst>
        </pc:picChg>
        <pc:picChg chg="add del mod">
          <ac:chgData name="Hynek Fišera" userId="85ed5368c501ccbb" providerId="LiveId" clId="{1CCDDA85-C2C0-FE47-B015-B8F8FB5DFAB5}" dt="2023-09-29T08:08:34.323" v="1060" actId="478"/>
          <ac:picMkLst>
            <pc:docMk/>
            <pc:sldMk cId="348498086" sldId="269"/>
            <ac:picMk id="4098" creationId="{F434EEEF-D571-F6C4-5AED-3D952919E88A}"/>
          </ac:picMkLst>
        </pc:picChg>
        <pc:picChg chg="add del mod">
          <ac:chgData name="Hynek Fišera" userId="85ed5368c501ccbb" providerId="LiveId" clId="{1CCDDA85-C2C0-FE47-B015-B8F8FB5DFAB5}" dt="2023-10-01T11:09:44.607" v="4235" actId="478"/>
          <ac:picMkLst>
            <pc:docMk/>
            <pc:sldMk cId="348498086" sldId="269"/>
            <ac:picMk id="4102" creationId="{A4153ECF-9219-07FE-E2CB-6FE3CFB1C437}"/>
          </ac:picMkLst>
        </pc:picChg>
        <pc:picChg chg="add mod">
          <ac:chgData name="Hynek Fišera" userId="85ed5368c501ccbb" providerId="LiveId" clId="{1CCDDA85-C2C0-FE47-B015-B8F8FB5DFAB5}" dt="2023-10-01T11:10:10.847" v="4243" actId="1076"/>
          <ac:picMkLst>
            <pc:docMk/>
            <pc:sldMk cId="348498086" sldId="269"/>
            <ac:picMk id="4104" creationId="{585884E8-954D-7BD9-7DF0-FFF9CA7DCCC0}"/>
          </ac:picMkLst>
        </pc:picChg>
      </pc:sldChg>
      <pc:sldChg chg="addSp delSp modSp new mod ord modTransition">
        <pc:chgData name="Hynek Fišera" userId="85ed5368c501ccbb" providerId="LiveId" clId="{1CCDDA85-C2C0-FE47-B015-B8F8FB5DFAB5}" dt="2023-10-03T16:31:20.096" v="4888"/>
        <pc:sldMkLst>
          <pc:docMk/>
          <pc:sldMk cId="3219372647" sldId="270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3219372647" sldId="270"/>
            <ac:spMk id="2" creationId="{E8BED402-6DF8-A3C7-EEEF-0EEF0E071327}"/>
          </ac:spMkLst>
        </pc:spChg>
        <pc:spChg chg="mod">
          <ac:chgData name="Hynek Fišera" userId="85ed5368c501ccbb" providerId="LiveId" clId="{1CCDDA85-C2C0-FE47-B015-B8F8FB5DFAB5}" dt="2023-10-03T08:17:32.622" v="4685" actId="14100"/>
          <ac:spMkLst>
            <pc:docMk/>
            <pc:sldMk cId="3219372647" sldId="270"/>
            <ac:spMk id="3" creationId="{863D2B9E-31BF-8264-A9F1-A13A12CEB35C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219372647" sldId="270"/>
            <ac:spMk id="4" creationId="{19BAC53B-09D8-B728-E363-BC530F8D0469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3219372647" sldId="270"/>
            <ac:spMk id="4" creationId="{83474F9A-E5FA-8F62-C690-7055A311B04F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3219372647" sldId="270"/>
            <ac:spMk id="5" creationId="{FC6A7A6C-9281-233E-0AC1-7CA69884FA08}"/>
          </ac:spMkLst>
        </pc:spChg>
        <pc:picChg chg="add mod">
          <ac:chgData name="Hynek Fišera" userId="85ed5368c501ccbb" providerId="LiveId" clId="{1CCDDA85-C2C0-FE47-B015-B8F8FB5DFAB5}" dt="2023-09-29T13:50:26.591" v="2862" actId="1076"/>
          <ac:picMkLst>
            <pc:docMk/>
            <pc:sldMk cId="3219372647" sldId="270"/>
            <ac:picMk id="5122" creationId="{6532B62E-B561-EC01-EB9D-8C5ACE78FD70}"/>
          </ac:picMkLst>
        </pc:picChg>
      </pc:sldChg>
      <pc:sldChg chg="addSp delSp modSp new del mod modClrScheme chgLayout">
        <pc:chgData name="Hynek Fišera" userId="85ed5368c501ccbb" providerId="LiveId" clId="{1CCDDA85-C2C0-FE47-B015-B8F8FB5DFAB5}" dt="2023-10-01T11:10:22.583" v="4245" actId="2696"/>
        <pc:sldMkLst>
          <pc:docMk/>
          <pc:sldMk cId="340601714" sldId="271"/>
        </pc:sldMkLst>
        <pc:spChg chg="mod ord">
          <ac:chgData name="Hynek Fišera" userId="85ed5368c501ccbb" providerId="LiveId" clId="{1CCDDA85-C2C0-FE47-B015-B8F8FB5DFAB5}" dt="2023-10-01T08:50:28.072" v="3117" actId="790"/>
          <ac:spMkLst>
            <pc:docMk/>
            <pc:sldMk cId="340601714" sldId="271"/>
            <ac:spMk id="2" creationId="{07F4AB41-373C-7420-5454-E476C5BBAD24}"/>
          </ac:spMkLst>
        </pc:spChg>
        <pc:spChg chg="del">
          <ac:chgData name="Hynek Fišera" userId="85ed5368c501ccbb" providerId="LiveId" clId="{1CCDDA85-C2C0-FE47-B015-B8F8FB5DFAB5}" dt="2023-09-29T08:16:08.460" v="1144" actId="700"/>
          <ac:spMkLst>
            <pc:docMk/>
            <pc:sldMk cId="340601714" sldId="271"/>
            <ac:spMk id="3" creationId="{B2B66014-A454-3F8E-6596-363F25D49C09}"/>
          </ac:spMkLst>
        </pc:spChg>
        <pc:spChg chg="add mod">
          <ac:chgData name="Hynek Fišera" userId="85ed5368c501ccbb" providerId="LiveId" clId="{1CCDDA85-C2C0-FE47-B015-B8F8FB5DFAB5}" dt="2023-09-29T12:07:56.916" v="2264"/>
          <ac:spMkLst>
            <pc:docMk/>
            <pc:sldMk cId="340601714" sldId="271"/>
            <ac:spMk id="3" creationId="{FA4EA054-EE68-8B28-2698-0106829FF65C}"/>
          </ac:spMkLst>
        </pc:spChg>
        <pc:spChg chg="add del mod ord">
          <ac:chgData name="Hynek Fišera" userId="85ed5368c501ccbb" providerId="LiveId" clId="{1CCDDA85-C2C0-FE47-B015-B8F8FB5DFAB5}" dt="2023-09-29T08:48:10.772" v="1554" actId="3680"/>
          <ac:spMkLst>
            <pc:docMk/>
            <pc:sldMk cId="340601714" sldId="271"/>
            <ac:spMk id="4" creationId="{09FE1267-5508-3B87-5BDB-9F2330E77AF7}"/>
          </ac:spMkLst>
        </pc:spChg>
        <pc:spChg chg="add mod">
          <ac:chgData name="Hynek Fišera" userId="85ed5368c501ccbb" providerId="LiveId" clId="{1CCDDA85-C2C0-FE47-B015-B8F8FB5DFAB5}" dt="2023-10-01T11:08:34.489" v="4212" actId="21"/>
          <ac:spMkLst>
            <pc:docMk/>
            <pc:sldMk cId="340601714" sldId="271"/>
            <ac:spMk id="6" creationId="{B5D99A4A-FDCA-0A35-EEF2-ACB443E9F605}"/>
          </ac:spMkLst>
        </pc:spChg>
        <pc:graphicFrameChg chg="add del mod ord modGraphic">
          <ac:chgData name="Hynek Fišera" userId="85ed5368c501ccbb" providerId="LiveId" clId="{1CCDDA85-C2C0-FE47-B015-B8F8FB5DFAB5}" dt="2023-10-01T11:08:34.489" v="4212" actId="21"/>
          <ac:graphicFrameMkLst>
            <pc:docMk/>
            <pc:sldMk cId="340601714" sldId="271"/>
            <ac:graphicFrameMk id="5" creationId="{38B655C7-8438-37A2-D2BF-D1960816D3DA}"/>
          </ac:graphicFrameMkLst>
        </pc:graphicFrameChg>
      </pc:sldChg>
      <pc:sldChg chg="addSp delSp modSp new mod modTransition">
        <pc:chgData name="Hynek Fišera" userId="85ed5368c501ccbb" providerId="LiveId" clId="{1CCDDA85-C2C0-FE47-B015-B8F8FB5DFAB5}" dt="2023-10-03T16:31:20.096" v="4888"/>
        <pc:sldMkLst>
          <pc:docMk/>
          <pc:sldMk cId="2448272506" sldId="272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2448272506" sldId="272"/>
            <ac:spMk id="2" creationId="{BFFF9CC3-AEFA-E387-7EAC-DD0244045140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2448272506" sldId="272"/>
            <ac:spMk id="3" creationId="{67BED4C9-B7BC-92E1-8F9B-05A96B0CE933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2448272506" sldId="272"/>
            <ac:spMk id="4" creationId="{4843F694-C51F-BFB9-6F06-9B4976199308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2448272506" sldId="272"/>
            <ac:spMk id="4" creationId="{734A2385-9675-E21A-C586-825B32879CE9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2448272506" sldId="272"/>
            <ac:spMk id="5" creationId="{8D21F680-CBA3-D871-3F7B-9D88B58A7635}"/>
          </ac:spMkLst>
        </pc:spChg>
        <pc:picChg chg="add mod">
          <ac:chgData name="Hynek Fišera" userId="85ed5368c501ccbb" providerId="LiveId" clId="{1CCDDA85-C2C0-FE47-B015-B8F8FB5DFAB5}" dt="2023-09-29T13:44:31.188" v="2856" actId="1076"/>
          <ac:picMkLst>
            <pc:docMk/>
            <pc:sldMk cId="2448272506" sldId="272"/>
            <ac:picMk id="3074" creationId="{601F0ED0-B32D-2321-BBB2-DC716E96D0B9}"/>
          </ac:picMkLst>
        </pc:picChg>
        <pc:picChg chg="add mod">
          <ac:chgData name="Hynek Fišera" userId="85ed5368c501ccbb" providerId="LiveId" clId="{1CCDDA85-C2C0-FE47-B015-B8F8FB5DFAB5}" dt="2023-09-29T13:44:32.215" v="2857" actId="1076"/>
          <ac:picMkLst>
            <pc:docMk/>
            <pc:sldMk cId="2448272506" sldId="272"/>
            <ac:picMk id="6146" creationId="{1AB3A520-EF98-D055-78C6-87AFC78F1B65}"/>
          </ac:picMkLst>
        </pc:picChg>
      </pc:sldChg>
      <pc:sldChg chg="addSp delSp modSp new mod modTransition modClrScheme chgLayout">
        <pc:chgData name="Hynek Fišera" userId="85ed5368c501ccbb" providerId="LiveId" clId="{1CCDDA85-C2C0-FE47-B015-B8F8FB5DFAB5}" dt="2023-10-03T16:31:20.096" v="4888"/>
        <pc:sldMkLst>
          <pc:docMk/>
          <pc:sldMk cId="2964320828" sldId="273"/>
        </pc:sldMkLst>
        <pc:spChg chg="mod ord">
          <ac:chgData name="Hynek Fišera" userId="85ed5368c501ccbb" providerId="LiveId" clId="{1CCDDA85-C2C0-FE47-B015-B8F8FB5DFAB5}" dt="2023-10-01T08:50:28.072" v="3117" actId="790"/>
          <ac:spMkLst>
            <pc:docMk/>
            <pc:sldMk cId="2964320828" sldId="273"/>
            <ac:spMk id="2" creationId="{16E96DBB-A512-BB9F-57F7-CE8FE8F46EB5}"/>
          </ac:spMkLst>
        </pc:spChg>
        <pc:spChg chg="add mod ord">
          <ac:chgData name="Hynek Fišera" userId="85ed5368c501ccbb" providerId="LiveId" clId="{1CCDDA85-C2C0-FE47-B015-B8F8FB5DFAB5}" dt="2023-10-02T17:03:13" v="4480" actId="20577"/>
          <ac:spMkLst>
            <pc:docMk/>
            <pc:sldMk cId="2964320828" sldId="273"/>
            <ac:spMk id="3" creationId="{74CFD272-623C-DB57-50B3-E7EAE8AD2B19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2964320828" sldId="273"/>
            <ac:spMk id="4" creationId="{1AC8ACE7-CFB8-749F-49EE-07777789E5C2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2964320828" sldId="273"/>
            <ac:spMk id="4" creationId="{577C4209-4991-D838-63BA-D09CE65DBA17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2964320828" sldId="273"/>
            <ac:spMk id="5" creationId="{2DED28AD-ECF3-D556-6C58-DCD1CF7C1D6D}"/>
          </ac:spMkLst>
        </pc:spChg>
        <pc:picChg chg="add mod">
          <ac:chgData name="Hynek Fišera" userId="85ed5368c501ccbb" providerId="LiveId" clId="{1CCDDA85-C2C0-FE47-B015-B8F8FB5DFAB5}" dt="2023-10-01T10:29:27.900" v="4054" actId="14100"/>
          <ac:picMkLst>
            <pc:docMk/>
            <pc:sldMk cId="2964320828" sldId="273"/>
            <ac:picMk id="6" creationId="{FF7A92C3-E2DD-55F8-B5F0-D5B12D923096}"/>
          </ac:picMkLst>
        </pc:picChg>
      </pc:sldChg>
      <pc:sldChg chg="addSp delSp modSp new mod modTransition">
        <pc:chgData name="Hynek Fišera" userId="85ed5368c501ccbb" providerId="LiveId" clId="{1CCDDA85-C2C0-FE47-B015-B8F8FB5DFAB5}" dt="2023-10-03T16:31:20.096" v="4888"/>
        <pc:sldMkLst>
          <pc:docMk/>
          <pc:sldMk cId="1497687552" sldId="274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497687552" sldId="274"/>
            <ac:spMk id="2" creationId="{EBCD6184-2D6C-C1FA-686D-A6EAA4BA64C2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497687552" sldId="274"/>
            <ac:spMk id="3" creationId="{5AD7D4D2-D4BD-D14A-9CB0-937168980A56}"/>
          </ac:spMkLst>
        </pc:spChg>
        <pc:spChg chg="add del mod">
          <ac:chgData name="Hynek Fišera" userId="85ed5368c501ccbb" providerId="LiveId" clId="{1CCDDA85-C2C0-FE47-B015-B8F8FB5DFAB5}" dt="2023-10-03T08:14:36.305" v="4666"/>
          <ac:spMkLst>
            <pc:docMk/>
            <pc:sldMk cId="1497687552" sldId="274"/>
            <ac:spMk id="4" creationId="{B17B88C4-62CB-9411-65D7-3770F4A574CC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497687552" sldId="274"/>
            <ac:spMk id="4" creationId="{FA1B85B2-EAE0-6EC2-44CF-5F76133AA6F3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497687552" sldId="274"/>
            <ac:spMk id="5" creationId="{C83890D0-4F9F-03C7-0872-B3D710D2590E}"/>
          </ac:spMkLst>
        </pc:spChg>
        <pc:picChg chg="add mod">
          <ac:chgData name="Hynek Fišera" userId="85ed5368c501ccbb" providerId="LiveId" clId="{1CCDDA85-C2C0-FE47-B015-B8F8FB5DFAB5}" dt="2023-09-29T13:22:16.804" v="2733" actId="1076"/>
          <ac:picMkLst>
            <pc:docMk/>
            <pc:sldMk cId="1497687552" sldId="274"/>
            <ac:picMk id="7170" creationId="{FF35A23B-98B5-E007-6600-1F5DB2F3E996}"/>
          </ac:picMkLst>
        </pc:picChg>
      </pc:sldChg>
      <pc:sldChg chg="addSp modSp new del mod modNotesTx">
        <pc:chgData name="Hynek Fišera" userId="85ed5368c501ccbb" providerId="LiveId" clId="{1CCDDA85-C2C0-FE47-B015-B8F8FB5DFAB5}" dt="2023-10-01T08:31:55.665" v="2879" actId="2696"/>
        <pc:sldMkLst>
          <pc:docMk/>
          <pc:sldMk cId="535817697" sldId="275"/>
        </pc:sldMkLst>
        <pc:spChg chg="mod">
          <ac:chgData name="Hynek Fišera" userId="85ed5368c501ccbb" providerId="LiveId" clId="{1CCDDA85-C2C0-FE47-B015-B8F8FB5DFAB5}" dt="2023-09-29T12:07:56.916" v="2264"/>
          <ac:spMkLst>
            <pc:docMk/>
            <pc:sldMk cId="535817697" sldId="275"/>
            <ac:spMk id="2" creationId="{02F044A0-A8EE-B768-623D-7B664C04D49F}"/>
          </ac:spMkLst>
        </pc:spChg>
        <pc:spChg chg="mod">
          <ac:chgData name="Hynek Fišera" userId="85ed5368c501ccbb" providerId="LiveId" clId="{1CCDDA85-C2C0-FE47-B015-B8F8FB5DFAB5}" dt="2023-09-29T12:06:10.223" v="2243" actId="27636"/>
          <ac:spMkLst>
            <pc:docMk/>
            <pc:sldMk cId="535817697" sldId="275"/>
            <ac:spMk id="3" creationId="{01126A49-6AE6-F95E-02B2-DC4F345DE088}"/>
          </ac:spMkLst>
        </pc:spChg>
        <pc:spChg chg="add mod">
          <ac:chgData name="Hynek Fišera" userId="85ed5368c501ccbb" providerId="LiveId" clId="{1CCDDA85-C2C0-FE47-B015-B8F8FB5DFAB5}" dt="2023-09-29T12:07:56.916" v="2264"/>
          <ac:spMkLst>
            <pc:docMk/>
            <pc:sldMk cId="535817697" sldId="275"/>
            <ac:spMk id="4" creationId="{4480FEFE-1327-C244-648E-84D6F16EBFDE}"/>
          </ac:spMkLst>
        </pc:spChg>
        <pc:picChg chg="add mod">
          <ac:chgData name="Hynek Fišera" userId="85ed5368c501ccbb" providerId="LiveId" clId="{1CCDDA85-C2C0-FE47-B015-B8F8FB5DFAB5}" dt="2023-09-29T09:08:24.968" v="1967" actId="1076"/>
          <ac:picMkLst>
            <pc:docMk/>
            <pc:sldMk cId="535817697" sldId="275"/>
            <ac:picMk id="8194" creationId="{6F36AF75-A4A1-3D37-8DA9-BACA7F4496CE}"/>
          </ac:picMkLst>
        </pc:picChg>
      </pc:sldChg>
      <pc:sldChg chg="addSp delSp modSp new del mod setBg modClrScheme setClrOvrMap chgLayout">
        <pc:chgData name="Hynek Fišera" userId="85ed5368c501ccbb" providerId="LiveId" clId="{1CCDDA85-C2C0-FE47-B015-B8F8FB5DFAB5}" dt="2023-09-29T12:12:50.500" v="2411" actId="2696"/>
        <pc:sldMkLst>
          <pc:docMk/>
          <pc:sldMk cId="84346358" sldId="276"/>
        </pc:sldMkLst>
        <pc:spChg chg="del mod ord">
          <ac:chgData name="Hynek Fišera" userId="85ed5368c501ccbb" providerId="LiveId" clId="{1CCDDA85-C2C0-FE47-B015-B8F8FB5DFAB5}" dt="2023-09-29T12:08:43.102" v="2266" actId="700"/>
          <ac:spMkLst>
            <pc:docMk/>
            <pc:sldMk cId="84346358" sldId="276"/>
            <ac:spMk id="2" creationId="{45EBC14B-BC96-3D7B-0872-7C6353BDFC12}"/>
          </ac:spMkLst>
        </pc:spChg>
        <pc:spChg chg="del mod ord">
          <ac:chgData name="Hynek Fišera" userId="85ed5368c501ccbb" providerId="LiveId" clId="{1CCDDA85-C2C0-FE47-B015-B8F8FB5DFAB5}" dt="2023-09-29T12:08:43.102" v="2266" actId="700"/>
          <ac:spMkLst>
            <pc:docMk/>
            <pc:sldMk cId="84346358" sldId="276"/>
            <ac:spMk id="3" creationId="{C7F78BBC-E38F-034D-B84A-B2CD4BAC3F72}"/>
          </ac:spMkLst>
        </pc:spChg>
        <pc:spChg chg="mod ord">
          <ac:chgData name="Hynek Fišera" userId="85ed5368c501ccbb" providerId="LiveId" clId="{1CCDDA85-C2C0-FE47-B015-B8F8FB5DFAB5}" dt="2023-09-29T12:09:20.455" v="2274" actId="700"/>
          <ac:spMkLst>
            <pc:docMk/>
            <pc:sldMk cId="84346358" sldId="276"/>
            <ac:spMk id="4" creationId="{F9C675C7-05B7-AE24-49CC-D5A8634954D7}"/>
          </ac:spMkLst>
        </pc:spChg>
        <pc:spChg chg="add del mod ord">
          <ac:chgData name="Hynek Fišera" userId="85ed5368c501ccbb" providerId="LiveId" clId="{1CCDDA85-C2C0-FE47-B015-B8F8FB5DFAB5}" dt="2023-09-29T12:09:01.170" v="2269" actId="700"/>
          <ac:spMkLst>
            <pc:docMk/>
            <pc:sldMk cId="84346358" sldId="276"/>
            <ac:spMk id="5" creationId="{69D5485B-6996-AC11-1555-71E178BD24C6}"/>
          </ac:spMkLst>
        </pc:spChg>
        <pc:spChg chg="add del mod ord">
          <ac:chgData name="Hynek Fišera" userId="85ed5368c501ccbb" providerId="LiveId" clId="{1CCDDA85-C2C0-FE47-B015-B8F8FB5DFAB5}" dt="2023-09-29T12:09:01.170" v="2269" actId="700"/>
          <ac:spMkLst>
            <pc:docMk/>
            <pc:sldMk cId="84346358" sldId="276"/>
            <ac:spMk id="6" creationId="{4D344270-04F9-87DD-4770-D465D4687F26}"/>
          </ac:spMkLst>
        </pc:spChg>
        <pc:spChg chg="add del mod ord">
          <ac:chgData name="Hynek Fišera" userId="85ed5368c501ccbb" providerId="LiveId" clId="{1CCDDA85-C2C0-FE47-B015-B8F8FB5DFAB5}" dt="2023-09-29T12:09:20.455" v="2274" actId="700"/>
          <ac:spMkLst>
            <pc:docMk/>
            <pc:sldMk cId="84346358" sldId="276"/>
            <ac:spMk id="7" creationId="{0EFFCED5-0C09-F9EF-460D-65064568E741}"/>
          </ac:spMkLst>
        </pc:spChg>
        <pc:spChg chg="add del mod ord">
          <ac:chgData name="Hynek Fišera" userId="85ed5368c501ccbb" providerId="LiveId" clId="{1CCDDA85-C2C0-FE47-B015-B8F8FB5DFAB5}" dt="2023-09-29T12:09:20.455" v="2274" actId="700"/>
          <ac:spMkLst>
            <pc:docMk/>
            <pc:sldMk cId="84346358" sldId="276"/>
            <ac:spMk id="8" creationId="{5F5234FF-4AFE-D02C-03A4-3776EEAB9D6C}"/>
          </ac:spMkLst>
        </pc:spChg>
        <pc:spChg chg="add mod ord">
          <ac:chgData name="Hynek Fišera" userId="85ed5368c501ccbb" providerId="LiveId" clId="{1CCDDA85-C2C0-FE47-B015-B8F8FB5DFAB5}" dt="2023-09-29T12:09:52.516" v="2292" actId="20577"/>
          <ac:spMkLst>
            <pc:docMk/>
            <pc:sldMk cId="84346358" sldId="276"/>
            <ac:spMk id="9" creationId="{47C227F5-9247-A22C-5322-EB56CA2E2C74}"/>
          </ac:spMkLst>
        </pc:spChg>
        <pc:spChg chg="add mod ord">
          <ac:chgData name="Hynek Fišera" userId="85ed5368c501ccbb" providerId="LiveId" clId="{1CCDDA85-C2C0-FE47-B015-B8F8FB5DFAB5}" dt="2023-09-29T12:09:58.268" v="2304" actId="20577"/>
          <ac:spMkLst>
            <pc:docMk/>
            <pc:sldMk cId="84346358" sldId="276"/>
            <ac:spMk id="10" creationId="{2D79E300-6101-ED9E-B3CF-0C270BE62C79}"/>
          </ac:spMkLst>
        </pc:spChg>
        <pc:spChg chg="add del">
          <ac:chgData name="Hynek Fišera" userId="85ed5368c501ccbb" providerId="LiveId" clId="{1CCDDA85-C2C0-FE47-B015-B8F8FB5DFAB5}" dt="2023-09-29T12:08:53.524" v="2268" actId="26606"/>
          <ac:spMkLst>
            <pc:docMk/>
            <pc:sldMk cId="84346358" sldId="276"/>
            <ac:spMk id="11" creationId="{8775F366-526C-4C42-8931-696FFE8AA517}"/>
          </ac:spMkLst>
        </pc:spChg>
        <pc:spChg chg="add del">
          <ac:chgData name="Hynek Fišera" userId="85ed5368c501ccbb" providerId="LiveId" clId="{1CCDDA85-C2C0-FE47-B015-B8F8FB5DFAB5}" dt="2023-09-29T12:08:53.524" v="2268" actId="26606"/>
          <ac:spMkLst>
            <pc:docMk/>
            <pc:sldMk cId="84346358" sldId="276"/>
            <ac:spMk id="13" creationId="{597EA66B-2AAB-42B0-9F9D-38920D8D82D7}"/>
          </ac:spMkLst>
        </pc:spChg>
        <pc:spChg chg="add del">
          <ac:chgData name="Hynek Fišera" userId="85ed5368c501ccbb" providerId="LiveId" clId="{1CCDDA85-C2C0-FE47-B015-B8F8FB5DFAB5}" dt="2023-09-29T12:08:53.524" v="2268" actId="26606"/>
          <ac:spMkLst>
            <pc:docMk/>
            <pc:sldMk cId="84346358" sldId="276"/>
            <ac:spMk id="15" creationId="{D360EBE3-31BB-422F-AA87-FA3873DAE484}"/>
          </ac:spMkLst>
        </pc:spChg>
      </pc:sldChg>
      <pc:sldChg chg="addSp delSp modSp new del mod ord modClrScheme chgLayout">
        <pc:chgData name="Hynek Fišera" userId="85ed5368c501ccbb" providerId="LiveId" clId="{1CCDDA85-C2C0-FE47-B015-B8F8FB5DFAB5}" dt="2023-09-29T12:09:38.747" v="2278" actId="2696"/>
        <pc:sldMkLst>
          <pc:docMk/>
          <pc:sldMk cId="91946856" sldId="277"/>
        </pc:sldMkLst>
        <pc:spChg chg="del mod ord">
          <ac:chgData name="Hynek Fišera" userId="85ed5368c501ccbb" providerId="LiveId" clId="{1CCDDA85-C2C0-FE47-B015-B8F8FB5DFAB5}" dt="2023-09-29T12:09:31.638" v="2277" actId="700"/>
          <ac:spMkLst>
            <pc:docMk/>
            <pc:sldMk cId="91946856" sldId="277"/>
            <ac:spMk id="2" creationId="{B5E25D1F-BFBB-7700-01A6-B34EE69F4BE3}"/>
          </ac:spMkLst>
        </pc:spChg>
        <pc:spChg chg="del mod ord">
          <ac:chgData name="Hynek Fišera" userId="85ed5368c501ccbb" providerId="LiveId" clId="{1CCDDA85-C2C0-FE47-B015-B8F8FB5DFAB5}" dt="2023-09-29T12:09:31.638" v="2277" actId="700"/>
          <ac:spMkLst>
            <pc:docMk/>
            <pc:sldMk cId="91946856" sldId="277"/>
            <ac:spMk id="3" creationId="{68D0C883-7054-C3C8-8FB0-5B96C6565B05}"/>
          </ac:spMkLst>
        </pc:spChg>
        <pc:spChg chg="mod ord">
          <ac:chgData name="Hynek Fišera" userId="85ed5368c501ccbb" providerId="LiveId" clId="{1CCDDA85-C2C0-FE47-B015-B8F8FB5DFAB5}" dt="2023-09-29T12:09:31.638" v="2277" actId="700"/>
          <ac:spMkLst>
            <pc:docMk/>
            <pc:sldMk cId="91946856" sldId="277"/>
            <ac:spMk id="4" creationId="{A6C4C867-AB97-130B-B699-FE1C9E0F96AA}"/>
          </ac:spMkLst>
        </pc:spChg>
        <pc:spChg chg="add mod ord">
          <ac:chgData name="Hynek Fišera" userId="85ed5368c501ccbb" providerId="LiveId" clId="{1CCDDA85-C2C0-FE47-B015-B8F8FB5DFAB5}" dt="2023-09-29T12:09:31.638" v="2277" actId="700"/>
          <ac:spMkLst>
            <pc:docMk/>
            <pc:sldMk cId="91946856" sldId="277"/>
            <ac:spMk id="5" creationId="{3F865777-BEEF-BE2E-BD87-023DF2833EF7}"/>
          </ac:spMkLst>
        </pc:spChg>
        <pc:spChg chg="add mod ord">
          <ac:chgData name="Hynek Fišera" userId="85ed5368c501ccbb" providerId="LiveId" clId="{1CCDDA85-C2C0-FE47-B015-B8F8FB5DFAB5}" dt="2023-09-29T12:09:31.638" v="2277" actId="700"/>
          <ac:spMkLst>
            <pc:docMk/>
            <pc:sldMk cId="91946856" sldId="277"/>
            <ac:spMk id="6" creationId="{FF841DDA-F9CE-8FAB-F03D-30A0CE753192}"/>
          </ac:spMkLst>
        </pc:spChg>
      </pc:sldChg>
      <pc:sldChg chg="addSp delSp modSp add mod modTransition">
        <pc:chgData name="Hynek Fišera" userId="85ed5368c501ccbb" providerId="LiveId" clId="{1CCDDA85-C2C0-FE47-B015-B8F8FB5DFAB5}" dt="2023-10-03T16:31:20.096" v="4888"/>
        <pc:sldMkLst>
          <pc:docMk/>
          <pc:sldMk cId="3608691217" sldId="277"/>
        </pc:sldMkLst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3608691217" sldId="277"/>
            <ac:spMk id="2" creationId="{5345F69A-A42E-339F-3EBE-8BDBB837B7A8}"/>
          </ac:spMkLst>
        </pc:spChg>
        <pc:spChg chg="add mod">
          <ac:chgData name="Hynek Fišera" userId="85ed5368c501ccbb" providerId="LiveId" clId="{1CCDDA85-C2C0-FE47-B015-B8F8FB5DFAB5}" dt="2023-09-29T12:11:40.964" v="2410" actId="478"/>
          <ac:spMkLst>
            <pc:docMk/>
            <pc:sldMk cId="3608691217" sldId="277"/>
            <ac:spMk id="3" creationId="{E5F9909A-9AC6-35CC-15BE-19ED7CCA0FE6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608691217" sldId="277"/>
            <ac:spMk id="4" creationId="{7F8EBC6B-A6A9-0677-7F86-09FA140AD532}"/>
          </ac:spMkLst>
        </pc:spChg>
        <pc:spChg chg="del">
          <ac:chgData name="Hynek Fišera" userId="85ed5368c501ccbb" providerId="LiveId" clId="{1CCDDA85-C2C0-FE47-B015-B8F8FB5DFAB5}" dt="2023-10-03T08:14:36.305" v="4666"/>
          <ac:spMkLst>
            <pc:docMk/>
            <pc:sldMk cId="3608691217" sldId="277"/>
            <ac:spMk id="4" creationId="{F9C675C7-05B7-AE24-49CC-D5A8634954D7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3608691217" sldId="277"/>
            <ac:spMk id="9" creationId="{47C227F5-9247-A22C-5322-EB56CA2E2C74}"/>
          </ac:spMkLst>
        </pc:spChg>
        <pc:spChg chg="del mod">
          <ac:chgData name="Hynek Fišera" userId="85ed5368c501ccbb" providerId="LiveId" clId="{1CCDDA85-C2C0-FE47-B015-B8F8FB5DFAB5}" dt="2023-09-29T12:11:40.964" v="2410" actId="478"/>
          <ac:spMkLst>
            <pc:docMk/>
            <pc:sldMk cId="3608691217" sldId="277"/>
            <ac:spMk id="10" creationId="{2D79E300-6101-ED9E-B3CF-0C270BE62C79}"/>
          </ac:spMkLst>
        </pc:spChg>
      </pc:sldChg>
      <pc:sldChg chg="addSp delSp modSp add mod modTransition modNotesTx">
        <pc:chgData name="Hynek Fišera" userId="85ed5368c501ccbb" providerId="LiveId" clId="{1CCDDA85-C2C0-FE47-B015-B8F8FB5DFAB5}" dt="2023-10-04T07:02:52.275" v="4977" actId="20577"/>
        <pc:sldMkLst>
          <pc:docMk/>
          <pc:sldMk cId="4226274613" sldId="278"/>
        </pc:sldMkLst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4226274613" sldId="278"/>
            <ac:spMk id="2" creationId="{148366DE-F3D9-707D-7083-030A4DD2778F}"/>
          </ac:spMkLst>
        </pc:spChg>
        <pc:spChg chg="add mod">
          <ac:chgData name="Hynek Fišera" userId="85ed5368c501ccbb" providerId="LiveId" clId="{1CCDDA85-C2C0-FE47-B015-B8F8FB5DFAB5}" dt="2023-09-29T12:11:36.938" v="2409" actId="478"/>
          <ac:spMkLst>
            <pc:docMk/>
            <pc:sldMk cId="4226274613" sldId="278"/>
            <ac:spMk id="3" creationId="{C9CB4650-393A-AB50-AD1C-E685416883B7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4226274613" sldId="278"/>
            <ac:spMk id="4" creationId="{4320BA6D-534D-EC7E-F4D1-3B5BE516C397}"/>
          </ac:spMkLst>
        </pc:spChg>
        <pc:spChg chg="del">
          <ac:chgData name="Hynek Fišera" userId="85ed5368c501ccbb" providerId="LiveId" clId="{1CCDDA85-C2C0-FE47-B015-B8F8FB5DFAB5}" dt="2023-10-03T08:14:36.305" v="4666"/>
          <ac:spMkLst>
            <pc:docMk/>
            <pc:sldMk cId="4226274613" sldId="278"/>
            <ac:spMk id="4" creationId="{F9C675C7-05B7-AE24-49CC-D5A8634954D7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4226274613" sldId="278"/>
            <ac:spMk id="9" creationId="{47C227F5-9247-A22C-5322-EB56CA2E2C74}"/>
          </ac:spMkLst>
        </pc:spChg>
        <pc:spChg chg="del mod">
          <ac:chgData name="Hynek Fišera" userId="85ed5368c501ccbb" providerId="LiveId" clId="{1CCDDA85-C2C0-FE47-B015-B8F8FB5DFAB5}" dt="2023-09-29T12:11:36.938" v="2409" actId="478"/>
          <ac:spMkLst>
            <pc:docMk/>
            <pc:sldMk cId="4226274613" sldId="278"/>
            <ac:spMk id="10" creationId="{2D79E300-6101-ED9E-B3CF-0C270BE62C79}"/>
          </ac:spMkLst>
        </pc:spChg>
      </pc:sldChg>
      <pc:sldChg chg="addSp delSp modSp add del mod modTransition modNotesTx">
        <pc:chgData name="Hynek Fišera" userId="85ed5368c501ccbb" providerId="LiveId" clId="{1CCDDA85-C2C0-FE47-B015-B8F8FB5DFAB5}" dt="2023-10-03T08:07:58.021" v="4665" actId="2696"/>
        <pc:sldMkLst>
          <pc:docMk/>
          <pc:sldMk cId="1447586769" sldId="279"/>
        </pc:sldMkLst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447586769" sldId="279"/>
            <ac:spMk id="2" creationId="{EBCD6184-2D6C-C1FA-686D-A6EAA4BA64C2}"/>
          </ac:spMkLst>
        </pc:spChg>
        <pc:spChg chg="mod">
          <ac:chgData name="Hynek Fišera" userId="85ed5368c501ccbb" providerId="LiveId" clId="{1CCDDA85-C2C0-FE47-B015-B8F8FB5DFAB5}" dt="2023-10-01T08:50:28.072" v="3117" actId="790"/>
          <ac:spMkLst>
            <pc:docMk/>
            <pc:sldMk cId="1447586769" sldId="279"/>
            <ac:spMk id="3" creationId="{5AD7D4D2-D4BD-D14A-9CB0-937168980A56}"/>
          </ac:spMkLst>
        </pc:spChg>
        <pc:picChg chg="add mod">
          <ac:chgData name="Hynek Fišera" userId="85ed5368c501ccbb" providerId="LiveId" clId="{1CCDDA85-C2C0-FE47-B015-B8F8FB5DFAB5}" dt="2023-09-29T13:18:52.499" v="2731" actId="1076"/>
          <ac:picMkLst>
            <pc:docMk/>
            <pc:sldMk cId="1447586769" sldId="279"/>
            <ac:picMk id="2050" creationId="{D9170812-0E0F-7E3B-9E50-07899E79B1F5}"/>
          </ac:picMkLst>
        </pc:picChg>
        <pc:picChg chg="del">
          <ac:chgData name="Hynek Fišera" userId="85ed5368c501ccbb" providerId="LiveId" clId="{1CCDDA85-C2C0-FE47-B015-B8F8FB5DFAB5}" dt="2023-09-29T13:18:14.435" v="2725" actId="478"/>
          <ac:picMkLst>
            <pc:docMk/>
            <pc:sldMk cId="1447586769" sldId="279"/>
            <ac:picMk id="7170" creationId="{FF35A23B-98B5-E007-6600-1F5DB2F3E996}"/>
          </ac:picMkLst>
        </pc:picChg>
      </pc:sldChg>
      <pc:sldChg chg="addSp delSp modSp add mod modTransition modAnim modNotesTx">
        <pc:chgData name="Hynek Fišera" userId="85ed5368c501ccbb" providerId="LiveId" clId="{1CCDDA85-C2C0-FE47-B015-B8F8FB5DFAB5}" dt="2023-10-03T16:31:20.096" v="4888"/>
        <pc:sldMkLst>
          <pc:docMk/>
          <pc:sldMk cId="238994526" sldId="280"/>
        </pc:sldMkLst>
        <pc:spChg chg="mod">
          <ac:chgData name="Hynek Fišera" userId="85ed5368c501ccbb" providerId="LiveId" clId="{1CCDDA85-C2C0-FE47-B015-B8F8FB5DFAB5}" dt="2023-10-01T10:17:58.870" v="3905" actId="20577"/>
          <ac:spMkLst>
            <pc:docMk/>
            <pc:sldMk cId="238994526" sldId="280"/>
            <ac:spMk id="2" creationId="{146E905B-B47F-4199-4A17-8C85E6A60B0D}"/>
          </ac:spMkLst>
        </pc:spChg>
        <pc:spChg chg="mod">
          <ac:chgData name="Hynek Fišera" userId="85ed5368c501ccbb" providerId="LiveId" clId="{1CCDDA85-C2C0-FE47-B015-B8F8FB5DFAB5}" dt="2023-10-01T14:22:23.419" v="4354" actId="20577"/>
          <ac:spMkLst>
            <pc:docMk/>
            <pc:sldMk cId="238994526" sldId="280"/>
            <ac:spMk id="3" creationId="{87AC637E-ED41-8E7C-2248-00F98A6E3A93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238994526" sldId="280"/>
            <ac:spMk id="4" creationId="{012DADE0-8C62-998D-6C2E-73478369E537}"/>
          </ac:spMkLst>
        </pc:spChg>
        <pc:spChg chg="del">
          <ac:chgData name="Hynek Fišera" userId="85ed5368c501ccbb" providerId="LiveId" clId="{1CCDDA85-C2C0-FE47-B015-B8F8FB5DFAB5}" dt="2023-10-03T08:14:36.305" v="4666"/>
          <ac:spMkLst>
            <pc:docMk/>
            <pc:sldMk cId="238994526" sldId="280"/>
            <ac:spMk id="4" creationId="{51687D2B-B4F2-2D72-3A4F-02B979C97A64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238994526" sldId="280"/>
            <ac:spMk id="5" creationId="{7FE22CD5-A284-4A9B-48CC-B1ECF9A22709}"/>
          </ac:spMkLst>
        </pc:spChg>
        <pc:picChg chg="add mod">
          <ac:chgData name="Hynek Fišera" userId="85ed5368c501ccbb" providerId="LiveId" clId="{1CCDDA85-C2C0-FE47-B015-B8F8FB5DFAB5}" dt="2023-10-01T10:20:00.493" v="3961" actId="14100"/>
          <ac:picMkLst>
            <pc:docMk/>
            <pc:sldMk cId="238994526" sldId="280"/>
            <ac:picMk id="1026" creationId="{EA2F3574-DFCA-665E-43F3-E146EF699C2B}"/>
          </ac:picMkLst>
        </pc:picChg>
      </pc:sldChg>
      <pc:sldChg chg="addSp delSp modSp add mod modTransition">
        <pc:chgData name="Hynek Fišera" userId="85ed5368c501ccbb" providerId="LiveId" clId="{1CCDDA85-C2C0-FE47-B015-B8F8FB5DFAB5}" dt="2023-10-03T16:31:20.096" v="4888"/>
        <pc:sldMkLst>
          <pc:docMk/>
          <pc:sldMk cId="1390237664" sldId="281"/>
        </pc:sldMkLst>
        <pc:spChg chg="mod">
          <ac:chgData name="Hynek Fišera" userId="85ed5368c501ccbb" providerId="LiveId" clId="{1CCDDA85-C2C0-FE47-B015-B8F8FB5DFAB5}" dt="2023-10-01T10:31:11.756" v="4102" actId="20577"/>
          <ac:spMkLst>
            <pc:docMk/>
            <pc:sldMk cId="1390237664" sldId="281"/>
            <ac:spMk id="3" creationId="{22AB9B1E-D25D-89AE-5816-B1985104E31A}"/>
          </ac:spMkLst>
        </pc:spChg>
        <pc:spChg chg="del">
          <ac:chgData name="Hynek Fišera" userId="85ed5368c501ccbb" providerId="LiveId" clId="{1CCDDA85-C2C0-FE47-B015-B8F8FB5DFAB5}" dt="2023-10-03T08:14:36.305" v="4666"/>
          <ac:spMkLst>
            <pc:docMk/>
            <pc:sldMk cId="1390237664" sldId="281"/>
            <ac:spMk id="4" creationId="{15FEE3EE-3C45-5A74-205A-2B8A77A7232C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390237664" sldId="281"/>
            <ac:spMk id="4" creationId="{68A7D21A-4AF8-6D09-5C8C-A908450BC7DF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390237664" sldId="281"/>
            <ac:spMk id="5" creationId="{7BD318C0-5980-AF46-E837-2A1E4F4CCDF0}"/>
          </ac:spMkLst>
        </pc:spChg>
      </pc:sldChg>
      <pc:sldChg chg="addSp delSp modSp add mod modTransition modClrScheme chgLayout">
        <pc:chgData name="Hynek Fišera" userId="85ed5368c501ccbb" providerId="LiveId" clId="{1CCDDA85-C2C0-FE47-B015-B8F8FB5DFAB5}" dt="2023-10-03T16:31:20.096" v="4888"/>
        <pc:sldMkLst>
          <pc:docMk/>
          <pc:sldMk cId="3217777363" sldId="282"/>
        </pc:sldMkLst>
        <pc:spChg chg="mod ord">
          <ac:chgData name="Hynek Fišera" userId="85ed5368c501ccbb" providerId="LiveId" clId="{1CCDDA85-C2C0-FE47-B015-B8F8FB5DFAB5}" dt="2023-10-03T07:57:01.092" v="4599" actId="700"/>
          <ac:spMkLst>
            <pc:docMk/>
            <pc:sldMk cId="3217777363" sldId="282"/>
            <ac:spMk id="2" creationId="{512FC3D9-CC12-72E2-5502-2527324E95DC}"/>
          </ac:spMkLst>
        </pc:spChg>
        <pc:spChg chg="mod ord">
          <ac:chgData name="Hynek Fišera" userId="85ed5368c501ccbb" providerId="LiveId" clId="{1CCDDA85-C2C0-FE47-B015-B8F8FB5DFAB5}" dt="2023-10-03T07:58:16.129" v="4610" actId="14100"/>
          <ac:spMkLst>
            <pc:docMk/>
            <pc:sldMk cId="3217777363" sldId="282"/>
            <ac:spMk id="3" creationId="{28330681-F4AD-B482-6786-EE27927CC06F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3217777363" sldId="282"/>
            <ac:spMk id="4" creationId="{3FB9A38D-3CBA-B2B7-89E3-AE027C23DB07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217777363" sldId="282"/>
            <ac:spMk id="5" creationId="{3F896071-77A5-D6CA-C4FF-61819EEEAE47}"/>
          </ac:spMkLst>
        </pc:spChg>
        <pc:picChg chg="mod">
          <ac:chgData name="Hynek Fišera" userId="85ed5368c501ccbb" providerId="LiveId" clId="{1CCDDA85-C2C0-FE47-B015-B8F8FB5DFAB5}" dt="2023-10-03T07:58:11.422" v="4609" actId="1076"/>
          <ac:picMkLst>
            <pc:docMk/>
            <pc:sldMk cId="3217777363" sldId="282"/>
            <ac:picMk id="1026" creationId="{AB8D3206-2A30-CFC8-0D3D-CF828E0846A1}"/>
          </ac:picMkLst>
        </pc:picChg>
      </pc:sldChg>
      <pc:sldChg chg="addSp delSp modSp add mod modTransition">
        <pc:chgData name="Hynek Fišera" userId="85ed5368c501ccbb" providerId="LiveId" clId="{1CCDDA85-C2C0-FE47-B015-B8F8FB5DFAB5}" dt="2023-10-03T16:31:20.096" v="4888"/>
        <pc:sldMkLst>
          <pc:docMk/>
          <pc:sldMk cId="416855342" sldId="283"/>
        </pc:sldMkLst>
        <pc:spChg chg="mod">
          <ac:chgData name="Hynek Fišera" userId="85ed5368c501ccbb" providerId="LiveId" clId="{1CCDDA85-C2C0-FE47-B015-B8F8FB5DFAB5}" dt="2023-10-03T07:59:07.839" v="4617" actId="14100"/>
          <ac:spMkLst>
            <pc:docMk/>
            <pc:sldMk cId="416855342" sldId="283"/>
            <ac:spMk id="3" creationId="{9E26AF56-012C-E023-B1F7-0BCD4EA44FA1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416855342" sldId="283"/>
            <ac:spMk id="4" creationId="{0CCDF8B1-1ED7-F5F8-916E-EAB6257C467C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416855342" sldId="283"/>
            <ac:spMk id="6" creationId="{1566383F-3BBC-BE87-4B37-1F5835820260}"/>
          </ac:spMkLst>
        </pc:spChg>
        <pc:picChg chg="mod">
          <ac:chgData name="Hynek Fišera" userId="85ed5368c501ccbb" providerId="LiveId" clId="{1CCDDA85-C2C0-FE47-B015-B8F8FB5DFAB5}" dt="2023-10-03T08:15:07.054" v="4672" actId="1036"/>
          <ac:picMkLst>
            <pc:docMk/>
            <pc:sldMk cId="416855342" sldId="283"/>
            <ac:picMk id="5" creationId="{96293985-ADD7-0500-5DCD-B2CBDBEE5489}"/>
          </ac:picMkLst>
        </pc:picChg>
      </pc:sldChg>
      <pc:sldChg chg="addSp delSp modSp add mod modTransition">
        <pc:chgData name="Hynek Fišera" userId="85ed5368c501ccbb" providerId="LiveId" clId="{1CCDDA85-C2C0-FE47-B015-B8F8FB5DFAB5}" dt="2023-10-03T16:31:20.096" v="4888"/>
        <pc:sldMkLst>
          <pc:docMk/>
          <pc:sldMk cId="851608632" sldId="284"/>
        </pc:sldMkLst>
        <pc:spChg chg="mod">
          <ac:chgData name="Hynek Fišera" userId="85ed5368c501ccbb" providerId="LiveId" clId="{1CCDDA85-C2C0-FE47-B015-B8F8FB5DFAB5}" dt="2023-10-03T07:59:31.271" v="4621" actId="14100"/>
          <ac:spMkLst>
            <pc:docMk/>
            <pc:sldMk cId="851608632" sldId="284"/>
            <ac:spMk id="3" creationId="{7B7D6A7B-A856-9795-2B94-AB8F927C1E7D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851608632" sldId="284"/>
            <ac:spMk id="4" creationId="{1CA4F141-EE5A-8872-5544-B20872B18235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851608632" sldId="284"/>
            <ac:spMk id="5" creationId="{823DCCE7-8754-B0B8-3827-D793A3BB545C}"/>
          </ac:spMkLst>
        </pc:spChg>
        <pc:picChg chg="mod">
          <ac:chgData name="Hynek Fišera" userId="85ed5368c501ccbb" providerId="LiveId" clId="{1CCDDA85-C2C0-FE47-B015-B8F8FB5DFAB5}" dt="2023-10-03T08:15:14.889" v="4675" actId="1076"/>
          <ac:picMkLst>
            <pc:docMk/>
            <pc:sldMk cId="851608632" sldId="284"/>
            <ac:picMk id="3074" creationId="{DDDDE97C-FA1F-0212-0ED5-CD7B9275463C}"/>
          </ac:picMkLst>
        </pc:picChg>
      </pc:sldChg>
      <pc:sldChg chg="addSp delSp modSp add mod modTransition">
        <pc:chgData name="Hynek Fišera" userId="85ed5368c501ccbb" providerId="LiveId" clId="{1CCDDA85-C2C0-FE47-B015-B8F8FB5DFAB5}" dt="2023-10-03T16:31:20.096" v="4888"/>
        <pc:sldMkLst>
          <pc:docMk/>
          <pc:sldMk cId="1853887686" sldId="285"/>
        </pc:sldMkLst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1853887686" sldId="285"/>
            <ac:spMk id="4" creationId="{2595DE0B-B671-574F-433C-79F24E3C88CD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853887686" sldId="285"/>
            <ac:spMk id="5" creationId="{77763147-6457-13CB-8242-34765E22584D}"/>
          </ac:spMkLst>
        </pc:spChg>
        <pc:picChg chg="mod modCrop">
          <ac:chgData name="Hynek Fišera" userId="85ed5368c501ccbb" providerId="LiveId" clId="{1CCDDA85-C2C0-FE47-B015-B8F8FB5DFAB5}" dt="2023-10-03T08:15:19.590" v="4676" actId="1076"/>
          <ac:picMkLst>
            <pc:docMk/>
            <pc:sldMk cId="1853887686" sldId="285"/>
            <ac:picMk id="9" creationId="{A3B00D7C-9B7F-150F-B0D5-0DE3184E6BD4}"/>
          </ac:picMkLst>
        </pc:picChg>
        <pc:picChg chg="mod modCrop">
          <ac:chgData name="Hynek Fišera" userId="85ed5368c501ccbb" providerId="LiveId" clId="{1CCDDA85-C2C0-FE47-B015-B8F8FB5DFAB5}" dt="2023-10-03T08:00:53.645" v="4632" actId="1076"/>
          <ac:picMkLst>
            <pc:docMk/>
            <pc:sldMk cId="1853887686" sldId="285"/>
            <ac:picMk id="11" creationId="{4532A71D-0147-DCE6-A0BC-508E686B23F9}"/>
          </ac:picMkLst>
        </pc:picChg>
      </pc:sldChg>
      <pc:sldChg chg="addSp delSp modSp add mod modTransition">
        <pc:chgData name="Hynek Fišera" userId="85ed5368c501ccbb" providerId="LiveId" clId="{1CCDDA85-C2C0-FE47-B015-B8F8FB5DFAB5}" dt="2023-10-04T07:16:52.960" v="4978" actId="20577"/>
        <pc:sldMkLst>
          <pc:docMk/>
          <pc:sldMk cId="962935183" sldId="286"/>
        </pc:sldMkLst>
        <pc:spChg chg="mod">
          <ac:chgData name="Hynek Fišera" userId="85ed5368c501ccbb" providerId="LiveId" clId="{1CCDDA85-C2C0-FE47-B015-B8F8FB5DFAB5}" dt="2023-10-04T07:16:52.960" v="4978" actId="20577"/>
          <ac:spMkLst>
            <pc:docMk/>
            <pc:sldMk cId="962935183" sldId="286"/>
            <ac:spMk id="3" creationId="{C3D56A6E-3406-DFAC-8137-4AB542FA5D24}"/>
          </ac:spMkLst>
        </pc:spChg>
        <pc:spChg chg="add del mod">
          <ac:chgData name="Hynek Fišera" userId="85ed5368c501ccbb" providerId="LiveId" clId="{1CCDDA85-C2C0-FE47-B015-B8F8FB5DFAB5}" dt="2023-10-03T16:31:16.421" v="4887"/>
          <ac:spMkLst>
            <pc:docMk/>
            <pc:sldMk cId="962935183" sldId="286"/>
            <ac:spMk id="4" creationId="{789063D1-889D-B558-194C-55FEC56645CE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962935183" sldId="286"/>
            <ac:spMk id="5" creationId="{EA613408-5A92-D014-58E3-2D7DE9318565}"/>
          </ac:spMkLst>
        </pc:spChg>
        <pc:picChg chg="mod">
          <ac:chgData name="Hynek Fišera" userId="85ed5368c501ccbb" providerId="LiveId" clId="{1CCDDA85-C2C0-FE47-B015-B8F8FB5DFAB5}" dt="2023-10-03T08:03:51.416" v="4647" actId="1076"/>
          <ac:picMkLst>
            <pc:docMk/>
            <pc:sldMk cId="962935183" sldId="286"/>
            <ac:picMk id="6146" creationId="{5C707D28-0ADD-1D9F-CE29-A478FEA3F078}"/>
          </ac:picMkLst>
        </pc:picChg>
      </pc:sldChg>
      <pc:sldChg chg="new del">
        <pc:chgData name="Hynek Fišera" userId="85ed5368c501ccbb" providerId="LiveId" clId="{1CCDDA85-C2C0-FE47-B015-B8F8FB5DFAB5}" dt="2023-10-03T13:24:08.609" v="4762" actId="2696"/>
        <pc:sldMkLst>
          <pc:docMk/>
          <pc:sldMk cId="219051293" sldId="287"/>
        </pc:sldMkLst>
      </pc:sldChg>
      <pc:sldChg chg="addSp delSp modSp new mod modTransition modClrScheme chgLayout">
        <pc:chgData name="Hynek Fišera" userId="85ed5368c501ccbb" providerId="LiveId" clId="{1CCDDA85-C2C0-FE47-B015-B8F8FB5DFAB5}" dt="2023-10-03T16:31:20.096" v="4888"/>
        <pc:sldMkLst>
          <pc:docMk/>
          <pc:sldMk cId="1751495013" sldId="288"/>
        </pc:sldMkLst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751495013" sldId="288"/>
            <ac:spMk id="2" creationId="{6461AB81-8474-1F5F-6F5A-AA76450B4DE7}"/>
          </ac:spMkLst>
        </pc:spChg>
        <pc:spChg chg="del mod ord">
          <ac:chgData name="Hynek Fišera" userId="85ed5368c501ccbb" providerId="LiveId" clId="{1CCDDA85-C2C0-FE47-B015-B8F8FB5DFAB5}" dt="2023-10-03T11:38:14.034" v="4688" actId="700"/>
          <ac:spMkLst>
            <pc:docMk/>
            <pc:sldMk cId="1751495013" sldId="288"/>
            <ac:spMk id="2" creationId="{6CA36BCF-7CFB-A8DB-D989-0C8D19E67EAF}"/>
          </ac:spMkLst>
        </pc:spChg>
        <pc:spChg chg="del mod ord">
          <ac:chgData name="Hynek Fišera" userId="85ed5368c501ccbb" providerId="LiveId" clId="{1CCDDA85-C2C0-FE47-B015-B8F8FB5DFAB5}" dt="2023-10-03T16:31:16.421" v="4887"/>
          <ac:spMkLst>
            <pc:docMk/>
            <pc:sldMk cId="1751495013" sldId="288"/>
            <ac:spMk id="3" creationId="{31D52160-5036-8965-10CE-BB461265A689}"/>
          </ac:spMkLst>
        </pc:spChg>
        <pc:spChg chg="add mod ord">
          <ac:chgData name="Hynek Fišera" userId="85ed5368c501ccbb" providerId="LiveId" clId="{1CCDDA85-C2C0-FE47-B015-B8F8FB5DFAB5}" dt="2023-10-03T11:38:18.902" v="4709" actId="20577"/>
          <ac:spMkLst>
            <pc:docMk/>
            <pc:sldMk cId="1751495013" sldId="288"/>
            <ac:spMk id="4" creationId="{FBDB0D88-3941-E822-8717-E30A9049DA97}"/>
          </ac:spMkLst>
        </pc:spChg>
        <pc:spChg chg="add mod ord">
          <ac:chgData name="Hynek Fišera" userId="85ed5368c501ccbb" providerId="LiveId" clId="{1CCDDA85-C2C0-FE47-B015-B8F8FB5DFAB5}" dt="2023-10-03T11:38:14.034" v="4688" actId="700"/>
          <ac:spMkLst>
            <pc:docMk/>
            <pc:sldMk cId="1751495013" sldId="288"/>
            <ac:spMk id="5" creationId="{27599D91-0EB0-2CED-92EB-04EF12189C8B}"/>
          </ac:spMkLst>
        </pc:spChg>
      </pc:sldChg>
      <pc:sldChg chg="addSp delSp modSp new mod modTransition modClrScheme modAnim chgLayout">
        <pc:chgData name="Hynek Fišera" userId="85ed5368c501ccbb" providerId="LiveId" clId="{1CCDDA85-C2C0-FE47-B015-B8F8FB5DFAB5}" dt="2023-10-03T16:31:20.096" v="4888"/>
        <pc:sldMkLst>
          <pc:docMk/>
          <pc:sldMk cId="3752231840" sldId="289"/>
        </pc:sldMkLst>
        <pc:spChg chg="mod ord">
          <ac:chgData name="Hynek Fišera" userId="85ed5368c501ccbb" providerId="LiveId" clId="{1CCDDA85-C2C0-FE47-B015-B8F8FB5DFAB5}" dt="2023-10-03T11:38:36.754" v="4753" actId="20577"/>
          <ac:spMkLst>
            <pc:docMk/>
            <pc:sldMk cId="3752231840" sldId="289"/>
            <ac:spMk id="2" creationId="{5ED1560A-60D6-88F8-CCA8-5C7D28AF0DE7}"/>
          </ac:spMkLst>
        </pc:spChg>
        <pc:spChg chg="del mod ord">
          <ac:chgData name="Hynek Fišera" userId="85ed5368c501ccbb" providerId="LiveId" clId="{1CCDDA85-C2C0-FE47-B015-B8F8FB5DFAB5}" dt="2023-10-03T11:38:25.862" v="4712" actId="700"/>
          <ac:spMkLst>
            <pc:docMk/>
            <pc:sldMk cId="3752231840" sldId="289"/>
            <ac:spMk id="3" creationId="{0A2DE9F6-6E11-157C-3C6C-1E2A6C759A2E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752231840" sldId="289"/>
            <ac:spMk id="3" creationId="{7633F97A-6D5E-BAE4-D976-CA765C33D91F}"/>
          </ac:spMkLst>
        </pc:spChg>
        <pc:spChg chg="del mod ord">
          <ac:chgData name="Hynek Fišera" userId="85ed5368c501ccbb" providerId="LiveId" clId="{1CCDDA85-C2C0-FE47-B015-B8F8FB5DFAB5}" dt="2023-10-03T16:31:16.421" v="4887"/>
          <ac:spMkLst>
            <pc:docMk/>
            <pc:sldMk cId="3752231840" sldId="289"/>
            <ac:spMk id="4" creationId="{49AA9A90-0B1F-490C-1E11-66DF69A82C1B}"/>
          </ac:spMkLst>
        </pc:spChg>
        <pc:spChg chg="add mod ord">
          <ac:chgData name="Hynek Fišera" userId="85ed5368c501ccbb" providerId="LiveId" clId="{1CCDDA85-C2C0-FE47-B015-B8F8FB5DFAB5}" dt="2023-10-03T13:37:36.649" v="4772" actId="20578"/>
          <ac:spMkLst>
            <pc:docMk/>
            <pc:sldMk cId="3752231840" sldId="289"/>
            <ac:spMk id="5" creationId="{2CC5616E-C499-E7C3-5107-0E75B36BB5ED}"/>
          </ac:spMkLst>
        </pc:spChg>
      </pc:sldChg>
      <pc:sldChg chg="addSp modSp add modTransition">
        <pc:chgData name="Hynek Fišera" userId="85ed5368c501ccbb" providerId="LiveId" clId="{1CCDDA85-C2C0-FE47-B015-B8F8FB5DFAB5}" dt="2023-10-03T16:31:20.096" v="4888"/>
        <pc:sldMkLst>
          <pc:docMk/>
          <pc:sldMk cId="927566995" sldId="290"/>
        </pc:sldMkLst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927566995" sldId="290"/>
            <ac:spMk id="2" creationId="{B884AFB8-587D-CA03-49BB-62C46B2C9148}"/>
          </ac:spMkLst>
        </pc:spChg>
      </pc:sldChg>
      <pc:sldChg chg="addSp modSp add modTransition">
        <pc:chgData name="Hynek Fišera" userId="85ed5368c501ccbb" providerId="LiveId" clId="{1CCDDA85-C2C0-FE47-B015-B8F8FB5DFAB5}" dt="2023-10-03T16:31:20.096" v="4888"/>
        <pc:sldMkLst>
          <pc:docMk/>
          <pc:sldMk cId="3796377413" sldId="291"/>
        </pc:sldMkLst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796377413" sldId="291"/>
            <ac:spMk id="4" creationId="{CD8CB421-F229-DAC7-D1D6-4C5E50E2EC14}"/>
          </ac:spMkLst>
        </pc:spChg>
      </pc:sldChg>
      <pc:sldChg chg="addSp modSp add modTransition">
        <pc:chgData name="Hynek Fišera" userId="85ed5368c501ccbb" providerId="LiveId" clId="{1CCDDA85-C2C0-FE47-B015-B8F8FB5DFAB5}" dt="2023-10-03T16:31:20.096" v="4888"/>
        <pc:sldMkLst>
          <pc:docMk/>
          <pc:sldMk cId="3859188763" sldId="292"/>
        </pc:sldMkLst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859188763" sldId="292"/>
            <ac:spMk id="4" creationId="{2F9E642E-3460-FF07-5E7F-E81EC7F05686}"/>
          </ac:spMkLst>
        </pc:spChg>
      </pc:sldChg>
      <pc:sldChg chg="addSp modSp add modTransition">
        <pc:chgData name="Hynek Fišera" userId="85ed5368c501ccbb" providerId="LiveId" clId="{1CCDDA85-C2C0-FE47-B015-B8F8FB5DFAB5}" dt="2023-10-03T16:31:20.096" v="4888"/>
        <pc:sldMkLst>
          <pc:docMk/>
          <pc:sldMk cId="1788125618" sldId="293"/>
        </pc:sldMkLst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1788125618" sldId="293"/>
            <ac:spMk id="4" creationId="{68DA16B5-8B60-F60B-30BB-D47CC588479C}"/>
          </ac:spMkLst>
        </pc:spChg>
      </pc:sldChg>
      <pc:sldChg chg="addSp modSp add mod modTransition">
        <pc:chgData name="Hynek Fišera" userId="85ed5368c501ccbb" providerId="LiveId" clId="{1CCDDA85-C2C0-FE47-B015-B8F8FB5DFAB5}" dt="2023-10-03T16:31:20.096" v="4888"/>
        <pc:sldMkLst>
          <pc:docMk/>
          <pc:sldMk cId="2036511289" sldId="294"/>
        </pc:sldMkLst>
        <pc:spChg chg="mod">
          <ac:chgData name="Hynek Fišera" userId="85ed5368c501ccbb" providerId="LiveId" clId="{1CCDDA85-C2C0-FE47-B015-B8F8FB5DFAB5}" dt="2023-10-03T16:21:35.482" v="4785" actId="20577"/>
          <ac:spMkLst>
            <pc:docMk/>
            <pc:sldMk cId="2036511289" sldId="294"/>
            <ac:spMk id="3" creationId="{7097FF18-CC4C-F99D-1EF5-02A360297A59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2036511289" sldId="294"/>
            <ac:spMk id="4" creationId="{D1F81184-7E43-0A2E-121B-0A63EC60026C}"/>
          </ac:spMkLst>
        </pc:spChg>
      </pc:sldChg>
      <pc:sldChg chg="addSp modSp add modTransition">
        <pc:chgData name="Hynek Fišera" userId="85ed5368c501ccbb" providerId="LiveId" clId="{1CCDDA85-C2C0-FE47-B015-B8F8FB5DFAB5}" dt="2023-10-03T16:31:20.096" v="4888"/>
        <pc:sldMkLst>
          <pc:docMk/>
          <pc:sldMk cId="346694689" sldId="295"/>
        </pc:sldMkLst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46694689" sldId="295"/>
            <ac:spMk id="4" creationId="{F2906441-BAA4-1141-46A3-F4693E798DF4}"/>
          </ac:spMkLst>
        </pc:spChg>
      </pc:sldChg>
      <pc:sldChg chg="addSp delSp modSp new mod ord modTransition modAnim">
        <pc:chgData name="Hynek Fišera" userId="85ed5368c501ccbb" providerId="LiveId" clId="{1CCDDA85-C2C0-FE47-B015-B8F8FB5DFAB5}" dt="2023-10-03T16:34:12.321" v="4890"/>
        <pc:sldMkLst>
          <pc:docMk/>
          <pc:sldMk cId="3291283618" sldId="296"/>
        </pc:sldMkLst>
        <pc:spChg chg="mod">
          <ac:chgData name="Hynek Fišera" userId="85ed5368c501ccbb" providerId="LiveId" clId="{1CCDDA85-C2C0-FE47-B015-B8F8FB5DFAB5}" dt="2023-10-03T16:23:39.571" v="4827" actId="20577"/>
          <ac:spMkLst>
            <pc:docMk/>
            <pc:sldMk cId="3291283618" sldId="296"/>
            <ac:spMk id="2" creationId="{429FF028-BC40-A997-E0FF-643573B4AD5D}"/>
          </ac:spMkLst>
        </pc:spChg>
        <pc:spChg chg="mod">
          <ac:chgData name="Hynek Fišera" userId="85ed5368c501ccbb" providerId="LiveId" clId="{1CCDDA85-C2C0-FE47-B015-B8F8FB5DFAB5}" dt="2023-10-03T16:28:22.324" v="4885" actId="20577"/>
          <ac:spMkLst>
            <pc:docMk/>
            <pc:sldMk cId="3291283618" sldId="296"/>
            <ac:spMk id="3" creationId="{6C772FE5-2CA2-6FB5-7954-DB0979E7007F}"/>
          </ac:spMkLst>
        </pc:spChg>
        <pc:spChg chg="del">
          <ac:chgData name="Hynek Fišera" userId="85ed5368c501ccbb" providerId="LiveId" clId="{1CCDDA85-C2C0-FE47-B015-B8F8FB5DFAB5}" dt="2023-10-03T16:31:16.421" v="4887"/>
          <ac:spMkLst>
            <pc:docMk/>
            <pc:sldMk cId="3291283618" sldId="296"/>
            <ac:spMk id="4" creationId="{D7A962D7-BE63-8FE4-B753-040E1FB49C22}"/>
          </ac:spMkLst>
        </pc:spChg>
        <pc:spChg chg="add mod">
          <ac:chgData name="Hynek Fišera" userId="85ed5368c501ccbb" providerId="LiveId" clId="{1CCDDA85-C2C0-FE47-B015-B8F8FB5DFAB5}" dt="2023-10-03T16:31:20.096" v="4888"/>
          <ac:spMkLst>
            <pc:docMk/>
            <pc:sldMk cId="3291283618" sldId="296"/>
            <ac:spMk id="5" creationId="{024ADEC2-29D3-02FA-32EF-8F841DB20DF9}"/>
          </ac:spMkLst>
        </pc:spChg>
      </pc:sldChg>
      <pc:sldChg chg="modSp new mod modTransition modAnim">
        <pc:chgData name="Hynek Fišera" userId="85ed5368c501ccbb" providerId="LiveId" clId="{1CCDDA85-C2C0-FE47-B015-B8F8FB5DFAB5}" dt="2023-10-03T17:27:11.912" v="4962"/>
        <pc:sldMkLst>
          <pc:docMk/>
          <pc:sldMk cId="3717459706" sldId="297"/>
        </pc:sldMkLst>
        <pc:spChg chg="mod">
          <ac:chgData name="Hynek Fišera" userId="85ed5368c501ccbb" providerId="LiveId" clId="{1CCDDA85-C2C0-FE47-B015-B8F8FB5DFAB5}" dt="2023-10-03T17:26:13.062" v="4952" actId="404"/>
          <ac:spMkLst>
            <pc:docMk/>
            <pc:sldMk cId="3717459706" sldId="297"/>
            <ac:spMk id="2" creationId="{E56C2EF9-BDD0-0BC2-588C-4D4F96BD79E8}"/>
          </ac:spMkLst>
        </pc:spChg>
        <pc:spChg chg="mod">
          <ac:chgData name="Hynek Fišera" userId="85ed5368c501ccbb" providerId="LiveId" clId="{1CCDDA85-C2C0-FE47-B015-B8F8FB5DFAB5}" dt="2023-10-03T17:26:58.261" v="4960" actId="14100"/>
          <ac:spMkLst>
            <pc:docMk/>
            <pc:sldMk cId="3717459706" sldId="297"/>
            <ac:spMk id="3" creationId="{B5EB1075-DB42-29D7-E2D1-A6DDF146DF80}"/>
          </ac:spMkLst>
        </pc:spChg>
      </pc:sldChg>
      <pc:sldMasterChg chg="modSp mod">
        <pc:chgData name="Hynek Fišera" userId="85ed5368c501ccbb" providerId="LiveId" clId="{1CCDDA85-C2C0-FE47-B015-B8F8FB5DFAB5}" dt="2023-09-29T12:01:36.363" v="2196" actId="20577"/>
        <pc:sldMasterMkLst>
          <pc:docMk/>
          <pc:sldMasterMk cId="4089780546" sldId="2147483648"/>
        </pc:sldMasterMkLst>
        <pc:spChg chg="mod">
          <ac:chgData name="Hynek Fišera" userId="85ed5368c501ccbb" providerId="LiveId" clId="{1CCDDA85-C2C0-FE47-B015-B8F8FB5DFAB5}" dt="2023-09-29T12:01:36.363" v="2196" actId="20577"/>
          <ac:spMkLst>
            <pc:docMk/>
            <pc:sldMasterMk cId="4089780546" sldId="2147483648"/>
            <ac:spMk id="6" creationId="{C0E78479-498C-F419-EBD4-44FDC2E942B4}"/>
          </ac:spMkLst>
        </pc:spChg>
      </pc:sldMasterChg>
      <pc:sldMasterChg chg="modSp mod">
        <pc:chgData name="Hynek Fišera" userId="85ed5368c501ccbb" providerId="LiveId" clId="{1CCDDA85-C2C0-FE47-B015-B8F8FB5DFAB5}" dt="2023-10-03T08:15:43.234" v="4684" actId="20577"/>
        <pc:sldMasterMkLst>
          <pc:docMk/>
          <pc:sldMasterMk cId="1440571605" sldId="2147483804"/>
        </pc:sldMasterMkLst>
        <pc:spChg chg="mod">
          <ac:chgData name="Hynek Fišera" userId="85ed5368c501ccbb" providerId="LiveId" clId="{1CCDDA85-C2C0-FE47-B015-B8F8FB5DFAB5}" dt="2023-10-01T13:54:12.848" v="4274" actId="14861"/>
          <ac:spMkLst>
            <pc:docMk/>
            <pc:sldMasterMk cId="1440571605" sldId="2147483804"/>
            <ac:spMk id="3" creationId="{00000000-0000-0000-0000-000000000000}"/>
          </ac:spMkLst>
        </pc:spChg>
        <pc:spChg chg="mod">
          <ac:chgData name="Hynek Fišera" userId="85ed5368c501ccbb" providerId="LiveId" clId="{1CCDDA85-C2C0-FE47-B015-B8F8FB5DFAB5}" dt="2023-10-03T08:15:43.234" v="4684" actId="20577"/>
          <ac:spMkLst>
            <pc:docMk/>
            <pc:sldMasterMk cId="1440571605" sldId="2147483804"/>
            <ac:spMk id="6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3C1E-AD6F-3148-8AB8-0CD69288437A}" type="datetimeFigureOut">
              <a:rPr lang="cs-CZ" smtClean="0"/>
              <a:t>04.10.2023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2E34F-85FC-A846-85C5-7D6C03235B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59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7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24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Co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si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představíte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pod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pojmem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inteligence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?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Jaký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člověk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si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podle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vás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zaslouží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být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nazván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inteligentním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?</a:t>
            </a:r>
          </a:p>
          <a:p>
            <a:endParaRPr lang="en-GB" b="0" i="0" dirty="0">
              <a:solidFill>
                <a:srgbClr val="DBDEE1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Dá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se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říci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že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jsme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tu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všichni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inteligentní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když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chodíme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na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vysokou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školu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?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Jsou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to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ti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kterým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zdánlivě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jde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všechno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samo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všemu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rozumí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?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Ti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kteří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dokážou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vymyslet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řešení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na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ty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nejsložitější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problémy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?</a:t>
            </a:r>
          </a:p>
          <a:p>
            <a:endParaRPr lang="en-GB" b="0" i="0" dirty="0">
              <a:solidFill>
                <a:srgbClr val="DBDEE1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Myšlení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je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zřejmě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nejsložitější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kognitivní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proces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, je to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proces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zpracování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využívání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informací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, a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právě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s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ním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inteligence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velmi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úzce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i="0" dirty="0" err="1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souvisí</a:t>
            </a:r>
            <a:r>
              <a:rPr lang="en-GB" b="0" i="0" dirty="0">
                <a:solidFill>
                  <a:srgbClr val="DBDEE1"/>
                </a:solidFill>
                <a:effectLst/>
                <a:latin typeface="Consolas" panose="020B0609020204030204" pitchFamily="49" charset="0"/>
              </a:rPr>
              <a:t>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9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Britský filozof a psycholog; myšlení = proces zpracování a </a:t>
            </a:r>
            <a:r>
              <a:rPr lang="cs-CZ"/>
              <a:t>využívání informací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58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Německo-britský psycholog (výslovnost [</a:t>
            </a:r>
            <a:r>
              <a:rPr lang="cs-CZ" dirty="0" err="1"/>
              <a:t>ájsenk</a:t>
            </a:r>
            <a:r>
              <a:rPr lang="cs-CZ" dirty="0"/>
              <a:t>]); 3. znak můžeme chápat jako schopnost se zaměřit na nějakou činnost a rychle a správně o ní přemýšlet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48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Všichni tři američtí psychologové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16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Goleman</a:t>
            </a:r>
            <a:r>
              <a:rPr lang="cs-CZ" dirty="0"/>
              <a:t> – americký psycholog; Pacienti trpící poškozením hipokampu – např. těžká amnézie – nemusí poznávat lékaře, které </a:t>
            </a:r>
            <a:r>
              <a:rPr lang="cs-CZ"/>
              <a:t>vídají denně.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36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Britský psycholog; Při analogickém usuzování vyvozujeme závěry na základě jejího srovnání s obdobnou situací, jejíž řešení dobře známe. Při vyhledávání srovnatelného případu nepostupujeme nijak systematicky, ale zvolíme ten, který nás právě napadne.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61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84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Psychologové se dále pokusili odpovědět na otázku, jaký je vztah mezi obecnou inteligencí, měřenou tradičními inteligenčními testy, a odborností.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2E34F-85FC-A846-85C5-7D6C03235BD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3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6131-2C8E-2044-BE2F-0F8445F9DD7B}" type="datetime1">
              <a:rPr lang="cs-CZ" smtClean="0"/>
              <a:t>04.10.2023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513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49E0-C3CA-B243-9749-8EF8E68D6F73}" type="datetime1">
              <a:rPr lang="cs-CZ" smtClean="0"/>
              <a:t>04.10.2023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DF16-9D54-F446-9A9B-4DDD029D9957}" type="slidenum">
              <a:rPr lang="en-CZ" smtClean="0"/>
              <a:pPr/>
              <a:t>‹#›</a:t>
            </a:fld>
            <a:r>
              <a:rPr lang="en-CZ"/>
              <a:t>/20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19406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64B-9632-1B4F-8649-AADF4E481231}" type="datetime1">
              <a:rPr lang="cs-CZ" smtClean="0"/>
              <a:t>04.10.2023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DF16-9D54-F446-9A9B-4DDD029D9957}" type="slidenum">
              <a:rPr lang="en-CZ" smtClean="0"/>
              <a:pPr/>
              <a:t>‹#›</a:t>
            </a:fld>
            <a:r>
              <a:rPr lang="en-CZ"/>
              <a:t>/20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94577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9D9D-8095-074E-AB42-39FF6CD876E8}" type="datetime1">
              <a:rPr lang="cs-CZ" smtClean="0"/>
              <a:t>04.10.2023</a:t>
            </a:fld>
            <a:endParaRPr lang="en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DF16-9D54-F446-9A9B-4DDD029D9957}" type="slidenum">
              <a:rPr lang="en-CZ" smtClean="0"/>
              <a:pPr/>
              <a:t>‹#›</a:t>
            </a:fld>
            <a:r>
              <a:rPr lang="en-CZ"/>
              <a:t>/20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47086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E9BA-248D-0644-A8B8-4C6350E84815}" type="datetime1">
              <a:rPr lang="cs-CZ" smtClean="0"/>
              <a:t>04.10.2023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44411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FF6F-EEC4-C14F-A8FA-1F809E79272F}" type="datetime1">
              <a:rPr lang="cs-CZ" smtClean="0"/>
              <a:t>04.10.2023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74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DC89-0862-F14A-A1C2-0ED43B522B5E}" type="datetime1">
              <a:rPr lang="cs-CZ" smtClean="0"/>
              <a:t>04.10.2023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2816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274-1810-7447-91B1-B1A4D0BF3EF2}" type="datetime1">
              <a:rPr lang="cs-CZ" smtClean="0"/>
              <a:t>04.10.2023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1372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9429-8C6F-1546-9B67-C10ECEBC5925}" type="datetime1">
              <a:rPr lang="cs-CZ" smtClean="0"/>
              <a:t>04.10.2023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8987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881F-7169-9A42-BE34-B422C8BF522C}" type="datetime1">
              <a:rPr lang="cs-CZ" smtClean="0"/>
              <a:t>04.10.2023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6540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4B0C-DA69-FF46-B1DE-335FEC3F9ECA}" type="datetime1">
              <a:rPr lang="cs-CZ" smtClean="0"/>
              <a:t>04.10.2023</a:t>
            </a:fld>
            <a:endParaRPr lang="en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3076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C647-E4F1-2048-972E-A75CED854454}" type="datetime1">
              <a:rPr lang="cs-CZ" smtClean="0"/>
              <a:t>04.10.2023</a:t>
            </a:fld>
            <a:endParaRPr lang="en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439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72A-A899-3845-8C64-5440FB005AB7}" type="datetime1">
              <a:rPr lang="cs-CZ" smtClean="0"/>
              <a:t>04.10.2023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757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985B0FB-DD77-B94A-BBF6-F4F673123E20}" type="datetime1">
              <a:rPr lang="cs-CZ" smtClean="0"/>
              <a:t>04.10.2023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56CDF16-9D54-F446-9A9B-4DDD029D9957}" type="slidenum">
              <a:rPr lang="en-CZ" smtClean="0"/>
              <a:pPr/>
              <a:t>‹#›</a:t>
            </a:fld>
            <a:r>
              <a:rPr lang="en-CZ"/>
              <a:t>/20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54450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2025B14-C34D-E84D-8C5D-CFF095B376B3}" type="datetime1">
              <a:rPr lang="cs-CZ" smtClean="0"/>
              <a:t>04.10.2023</a:t>
            </a:fld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56CDF16-9D54-F446-9A9B-4DDD029D9957}" type="slidenum">
              <a:rPr lang="en-CZ" smtClean="0"/>
              <a:pPr/>
              <a:t>‹#›</a:t>
            </a:fld>
            <a:r>
              <a:rPr lang="en-CZ" dirty="0"/>
              <a:t> z 30</a:t>
            </a:r>
          </a:p>
        </p:txBody>
      </p:sp>
    </p:spTree>
    <p:extLst>
      <p:ext uri="{BB962C8B-B14F-4D97-AF65-F5344CB8AC3E}">
        <p14:creationId xmlns:p14="http://schemas.microsoft.com/office/powerpoint/2010/main" val="1440571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ensa.cz/testovani-iq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Inteligen%C4%8Dn%C3%AD_kvocient" TargetMode="External"/><Relationship Id="rId13" Type="http://schemas.openxmlformats.org/officeDocument/2006/relationships/hyperlink" Target="https://cs.wikipedia.org/wiki/Emo%C4%8Dn%C3%AD_kvocient" TargetMode="External"/><Relationship Id="rId18" Type="http://schemas.openxmlformats.org/officeDocument/2006/relationships/hyperlink" Target="https://cs.wikipedia.org/wiki/Inteligen%C4%8Dn%C3%AD_test" TargetMode="External"/><Relationship Id="rId3" Type="http://schemas.openxmlformats.org/officeDocument/2006/relationships/hyperlink" Target="https://lide.uhk.cz/fim/ucitel/strnave1/doc/psy1_klicova_slova.pdf" TargetMode="External"/><Relationship Id="rId21" Type="http://schemas.openxmlformats.org/officeDocument/2006/relationships/hyperlink" Target="https://cs.wikipedia.org/wiki/Daniel_Goleman" TargetMode="External"/><Relationship Id="rId7" Type="http://schemas.openxmlformats.org/officeDocument/2006/relationships/hyperlink" Target="https://en.wikipedia.org/wiki/Herbert_Spencer" TargetMode="External"/><Relationship Id="rId12" Type="http://schemas.openxmlformats.org/officeDocument/2006/relationships/hyperlink" Target="https://cs.wikipedia.org/wiki/Alfred_Binet" TargetMode="External"/><Relationship Id="rId17" Type="http://schemas.openxmlformats.org/officeDocument/2006/relationships/hyperlink" Target="https://cs.wikipedia.org/wiki/Robert_Sternberg" TargetMode="External"/><Relationship Id="rId25" Type="http://schemas.openxmlformats.org/officeDocument/2006/relationships/hyperlink" Target="https://en.wikipedia.org/wiki/Mayer-Salovey-Caruso_Emotional_Intelligence_Test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wikiskripta.eu/w/Inteligence_a_jej%C3%AD_poruchy" TargetMode="External"/><Relationship Id="rId20" Type="http://schemas.openxmlformats.org/officeDocument/2006/relationships/hyperlink" Target="https://wikisofia.cz/wiki/Intelig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12/02/26/us/ulric-neisser-who-reshaped-thinking-on-the-mind-dies-at-83.html" TargetMode="External"/><Relationship Id="rId11" Type="http://schemas.openxmlformats.org/officeDocument/2006/relationships/hyperlink" Target="https://mensa.cz/" TargetMode="External"/><Relationship Id="rId24" Type="http://schemas.openxmlformats.org/officeDocument/2006/relationships/hyperlink" Target="https://en.wikipedia.org/wiki/John_D._Mayer" TargetMode="External"/><Relationship Id="rId5" Type="http://schemas.openxmlformats.org/officeDocument/2006/relationships/hyperlink" Target="https://liker.engin.umich.edu/publications/" TargetMode="External"/><Relationship Id="rId15" Type="http://schemas.openxmlformats.org/officeDocument/2006/relationships/hyperlink" Target="https://www.mensa.org/iq/what-iq" TargetMode="External"/><Relationship Id="rId23" Type="http://schemas.openxmlformats.org/officeDocument/2006/relationships/hyperlink" Target="https://president.yale.edu/media/official-photos-peter-salovey" TargetMode="External"/><Relationship Id="rId10" Type="http://schemas.openxmlformats.org/officeDocument/2006/relationships/hyperlink" Target="https://cs.wikipedia.org/wiki/William_Stern" TargetMode="External"/><Relationship Id="rId19" Type="http://schemas.openxmlformats.org/officeDocument/2006/relationships/hyperlink" Target="https://cz.pinterest.com/pin/573997915013633235/" TargetMode="External"/><Relationship Id="rId4" Type="http://schemas.openxmlformats.org/officeDocument/2006/relationships/hyperlink" Target="https://en.wikipedia.org/wiki/Hans_Eysenck" TargetMode="External"/><Relationship Id="rId9" Type="http://schemas.openxmlformats.org/officeDocument/2006/relationships/hyperlink" Target="https://en.wikipedia.org/wiki/Intelligence_quotient" TargetMode="External"/><Relationship Id="rId14" Type="http://schemas.openxmlformats.org/officeDocument/2006/relationships/hyperlink" Target="https://cs.wikipedia.org/wiki/Lewis_Terman" TargetMode="External"/><Relationship Id="rId22" Type="http://schemas.openxmlformats.org/officeDocument/2006/relationships/hyperlink" Target="https://en.wikipedia.org/wiki/Peter_Salove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75B6-F479-C94E-2CCF-84F1DA1C1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noProof="0" dirty="0"/>
              <a:t>Vlohy a schopnosti,</a:t>
            </a:r>
            <a:br>
              <a:rPr lang="cs-CZ" noProof="0" dirty="0"/>
            </a:br>
            <a:r>
              <a:rPr lang="cs-CZ" noProof="0" dirty="0"/>
              <a:t>Inteligence a její měření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D47D2-90E0-AB8E-A6BD-C68355102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noProof="0" dirty="0"/>
              <a:t>Kryštof Exner, Hynek Fišera, Filip Klimeš</a:t>
            </a:r>
          </a:p>
        </p:txBody>
      </p:sp>
    </p:spTree>
    <p:extLst>
      <p:ext uri="{BB962C8B-B14F-4D97-AF65-F5344CB8AC3E}">
        <p14:creationId xmlns:p14="http://schemas.microsoft.com/office/powerpoint/2010/main" val="13399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E615B-680D-65FA-79C4-7D8ADA55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1BF50-E2F9-5936-6984-2D606FAC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schopnosti v oblasti vnímání</a:t>
            </a:r>
          </a:p>
          <a:p>
            <a:r>
              <a:rPr lang="cs-CZ" dirty="0"/>
              <a:t>Několik faktorů</a:t>
            </a:r>
          </a:p>
          <a:p>
            <a:r>
              <a:rPr lang="cs-CZ" dirty="0"/>
              <a:t>Smyslové kanály</a:t>
            </a:r>
          </a:p>
          <a:p>
            <a:r>
              <a:rPr lang="cs-CZ" dirty="0"/>
              <a:t>Intenzita vnímání (hlasitost, jasnost)</a:t>
            </a:r>
          </a:p>
          <a:p>
            <a:r>
              <a:rPr lang="cs-CZ" dirty="0"/>
              <a:t>Kvalita vnímání (barva, tvar, vůně)</a:t>
            </a:r>
          </a:p>
          <a:p>
            <a:r>
              <a:rPr lang="cs-CZ" dirty="0"/>
              <a:t>Faktor pozornosti</a:t>
            </a:r>
          </a:p>
          <a:p>
            <a:r>
              <a:rPr lang="cs-CZ" dirty="0"/>
              <a:t>Faktor smyslu pro rovnováhu</a:t>
            </a:r>
          </a:p>
        </p:txBody>
      </p:sp>
      <p:pic>
        <p:nvPicPr>
          <p:cNvPr id="2050" name="Picture 2" descr="malými Archives - Pro Evinku">
            <a:extLst>
              <a:ext uri="{FF2B5EF4-FFF2-40B4-BE49-F238E27FC236}">
                <a16:creationId xmlns:a16="http://schemas.microsoft.com/office/drawing/2014/main" id="{B5F4F309-32B3-74B2-1988-B6073B3A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72" y="2235086"/>
            <a:ext cx="5283826" cy="39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ABC3F-A415-7088-D5D5-07544738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686854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59FEF-9369-3E4A-27ED-BA3601AE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psychomotoriky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26AF56-012C-E023-B1F7-0BCD4EA4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951597"/>
          </a:xfrm>
        </p:spPr>
        <p:txBody>
          <a:bodyPr/>
          <a:lstStyle/>
          <a:p>
            <a:r>
              <a:rPr lang="cs-CZ" dirty="0"/>
              <a:t>Souvisí s anatomickými předpoklady a fyziologickými vlastnostmi motoriky</a:t>
            </a:r>
          </a:p>
          <a:p>
            <a:r>
              <a:rPr lang="cs-CZ" dirty="0"/>
              <a:t>Faktory mají vztah k činnosti a nervové soustavy a svalů</a:t>
            </a:r>
          </a:p>
          <a:p>
            <a:r>
              <a:rPr lang="cs-CZ" dirty="0"/>
              <a:t>Koordinace</a:t>
            </a:r>
          </a:p>
          <a:p>
            <a:r>
              <a:rPr lang="cs-CZ" dirty="0"/>
              <a:t>Rychlosti</a:t>
            </a:r>
          </a:p>
          <a:p>
            <a:r>
              <a:rPr lang="cs-CZ" dirty="0"/>
              <a:t>Síly</a:t>
            </a:r>
          </a:p>
          <a:p>
            <a:r>
              <a:rPr lang="cs-CZ" dirty="0"/>
              <a:t>Flexibility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293985-ADD7-0500-5DCD-B2CBDBEE5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23" y="3440575"/>
            <a:ext cx="3947685" cy="30448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383F-3BBC-BE87-4B37-1F583582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68553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DB4E3-8710-22AD-06AB-866F8F18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inteligence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D6A7B-A856-9795-2B94-AB8F927C1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2" y="1839693"/>
            <a:ext cx="6054969" cy="4351338"/>
          </a:xfrm>
        </p:spPr>
        <p:txBody>
          <a:bodyPr>
            <a:normAutofit/>
          </a:bodyPr>
          <a:lstStyle/>
          <a:p>
            <a:r>
              <a:rPr lang="cs-CZ" dirty="0"/>
              <a:t>Jde o faktory inteligence jako komplexní schopnosti zpracovávat informace prostřednictvím myšlenkových operací</a:t>
            </a:r>
          </a:p>
          <a:p>
            <a:r>
              <a:rPr lang="cs-CZ" dirty="0"/>
              <a:t>Faktory Paměti, Kognitivní (faktory myšlení)</a:t>
            </a:r>
          </a:p>
          <a:p>
            <a:r>
              <a:rPr lang="cs-CZ" dirty="0"/>
              <a:t>Dispozice k myšlení a paměti se dělí na</a:t>
            </a:r>
          </a:p>
          <a:p>
            <a:r>
              <a:rPr lang="cs-CZ" b="1" dirty="0"/>
              <a:t>Kognitivní a Produktivní schopnosti</a:t>
            </a:r>
          </a:p>
          <a:p>
            <a:r>
              <a:rPr lang="cs-CZ" b="1" dirty="0"/>
              <a:t>Faktory hodnocení</a:t>
            </a:r>
          </a:p>
          <a:p>
            <a:endParaRPr lang="cs-CZ" b="1" dirty="0"/>
          </a:p>
        </p:txBody>
      </p:sp>
      <p:pic>
        <p:nvPicPr>
          <p:cNvPr id="3074" name="Picture 2" descr="Člověk má 8 typů inteligence. Jakou máte nejrozvinutější vy? - Fondik.cz">
            <a:extLst>
              <a:ext uri="{FF2B5EF4-FFF2-40B4-BE49-F238E27FC236}">
                <a16:creationId xmlns:a16="http://schemas.microsoft.com/office/drawing/2014/main" id="{DDDDE97C-FA1F-0212-0ED5-CD7B9275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57" y="2474739"/>
            <a:ext cx="4802625" cy="36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DCCE7-8754-B0B8-3827-D793A3BB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516086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7DE76-E0A9-5EE9-C356-0A49D4ED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a produktivní schopnosti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50CC4-AE51-B1C2-0D16-FB5D776C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96" y="1825625"/>
            <a:ext cx="6069037" cy="4351338"/>
          </a:xfrm>
        </p:spPr>
        <p:txBody>
          <a:bodyPr/>
          <a:lstStyle/>
          <a:p>
            <a:r>
              <a:rPr lang="cs-CZ" dirty="0"/>
              <a:t>Kognitivní myšlení = nalézání a hledání nových schopností</a:t>
            </a:r>
          </a:p>
          <a:p>
            <a:r>
              <a:rPr lang="cs-CZ" dirty="0"/>
              <a:t>Produktivní myšlení = používání známých informací k získání nových</a:t>
            </a:r>
          </a:p>
          <a:p>
            <a:r>
              <a:rPr lang="cs-CZ" u="sng" dirty="0"/>
              <a:t>Produktivní myšlení</a:t>
            </a:r>
          </a:p>
          <a:p>
            <a:r>
              <a:rPr lang="cs-CZ" dirty="0"/>
              <a:t>Konvergentní = známý způsob řešení (logika)</a:t>
            </a:r>
          </a:p>
          <a:p>
            <a:r>
              <a:rPr lang="cs-CZ" dirty="0"/>
              <a:t>Divergentní = unikátní způsob řešení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B00D7C-9B7F-150F-B0D5-0DE3184E6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" r="9367"/>
          <a:stretch/>
        </p:blipFill>
        <p:spPr>
          <a:xfrm>
            <a:off x="8936685" y="4408744"/>
            <a:ext cx="2272723" cy="22052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32A71D-0147-DCE6-A0BC-508E686B2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02"/>
          <a:stretch/>
        </p:blipFill>
        <p:spPr>
          <a:xfrm>
            <a:off x="7579531" y="2075622"/>
            <a:ext cx="2305249" cy="21997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63147-6457-13CB-8242-34765E22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538876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8F83A-271E-1DFD-4D29-991F0E15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Faktory hodnocení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30E88-2F2F-F35F-B919-8D7A9CA4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0458"/>
            <a:ext cx="10690185" cy="1833993"/>
          </a:xfrm>
        </p:spPr>
        <p:txBody>
          <a:bodyPr/>
          <a:lstStyle/>
          <a:p>
            <a:r>
              <a:rPr lang="cs-CZ"/>
              <a:t>Poznávání správnosti, přijatelnosti, použitelnosti daných informací a nakládání s nimi</a:t>
            </a:r>
            <a:endParaRPr lang="cs-CZ" dirty="0"/>
          </a:p>
        </p:txBody>
      </p:sp>
      <p:pic>
        <p:nvPicPr>
          <p:cNvPr id="5124" name="Picture 4" descr="Hodnocení :: Libčanská PĚTKA (A)">
            <a:extLst>
              <a:ext uri="{FF2B5EF4-FFF2-40B4-BE49-F238E27FC236}">
                <a16:creationId xmlns:a16="http://schemas.microsoft.com/office/drawing/2014/main" id="{93F4DA44-5CE9-9AC8-20EF-732F19C6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14" y="3429000"/>
            <a:ext cx="5217772" cy="27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F4080-294F-903A-1B58-9837A58F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5918091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27468-A0AC-306D-ECC3-E4690E3C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vývoje schopností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56A6E-3406-DFAC-8137-4AB542FA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842403"/>
            <a:ext cx="5210262" cy="3007389"/>
          </a:xfrm>
        </p:spPr>
        <p:txBody>
          <a:bodyPr/>
          <a:lstStyle/>
          <a:p>
            <a:r>
              <a:rPr lang="cs-CZ" dirty="0"/>
              <a:t>včasná stimulace dané vlohy</a:t>
            </a:r>
          </a:p>
          <a:p>
            <a:r>
              <a:rPr lang="cs-CZ" dirty="0"/>
              <a:t>systematické a intenzivní cvičení již v dětství</a:t>
            </a:r>
          </a:p>
          <a:p>
            <a:r>
              <a:rPr lang="cs-CZ" dirty="0"/>
              <a:t>navození a udržování příslušné motivace</a:t>
            </a:r>
          </a:p>
        </p:txBody>
      </p:sp>
      <p:pic>
        <p:nvPicPr>
          <p:cNvPr id="6146" name="Picture 2" descr="Tlumočník přes dotazník jak hrát šachy pro d ti Posedlost konstrukce západka">
            <a:extLst>
              <a:ext uri="{FF2B5EF4-FFF2-40B4-BE49-F238E27FC236}">
                <a16:creationId xmlns:a16="http://schemas.microsoft.com/office/drawing/2014/main" id="{5C707D28-0ADD-1D9F-CE29-A478FEA3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0" y="2556731"/>
            <a:ext cx="4350818" cy="32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13408-5A92-D014-58E3-2D7DE931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629351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C227F5-9247-A22C-5322-EB56CA2E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noProof="0" dirty="0"/>
              <a:t>Inteligence a její měření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B4650-393A-AB50-AD1C-E68541688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0BA6D-534D-EC7E-F4D1-3B5BE516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2627461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A0D6-78A6-B2CA-725C-D07F5EFC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Inteligence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3A25-D859-C9B3-12C4-A9F6C3EE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51045"/>
            <a:ext cx="7483997" cy="2831435"/>
          </a:xfrm>
        </p:spPr>
        <p:txBody>
          <a:bodyPr>
            <a:normAutofit/>
          </a:bodyPr>
          <a:lstStyle/>
          <a:p>
            <a:r>
              <a:rPr lang="cs-CZ" b="1" noProof="0" dirty="0"/>
              <a:t>poznávací schopnost, jež určuje úroveň a kvalitu myšlení</a:t>
            </a:r>
          </a:p>
          <a:p>
            <a:r>
              <a:rPr lang="cs-CZ" noProof="0" dirty="0"/>
              <a:t>schopnost nazval inteligencí v 19.stol H. Spencer</a:t>
            </a:r>
          </a:p>
          <a:p>
            <a:r>
              <a:rPr lang="cs-CZ" noProof="0" dirty="0"/>
              <a:t>ve 20. st. se začala zkoumat a měřit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F500D6-92D4-172F-B654-DC4E7133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40" y="2328670"/>
            <a:ext cx="2487179" cy="38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9D8B5-3ECD-16DE-5AA9-37B74232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4186409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CB19-7668-E2CE-6252-810663F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Inteligence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7EB3-3121-4B82-40EA-6FA1ACDD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149716"/>
            <a:ext cx="7784939" cy="3209362"/>
          </a:xfrm>
        </p:spPr>
        <p:txBody>
          <a:bodyPr>
            <a:normAutofit/>
          </a:bodyPr>
          <a:lstStyle/>
          <a:p>
            <a:r>
              <a:rPr lang="cs-CZ" noProof="0" dirty="0"/>
              <a:t>H. J. </a:t>
            </a:r>
            <a:r>
              <a:rPr lang="cs-CZ" noProof="0" dirty="0" err="1"/>
              <a:t>Eysenck</a:t>
            </a:r>
            <a:endParaRPr lang="cs-CZ" noProof="0" dirty="0"/>
          </a:p>
          <a:p>
            <a:pPr lvl="1"/>
            <a:r>
              <a:rPr lang="cs-CZ" noProof="0" dirty="0"/>
              <a:t>německo-britský psycholog</a:t>
            </a:r>
          </a:p>
          <a:p>
            <a:r>
              <a:rPr lang="cs-CZ" noProof="0" dirty="0"/>
              <a:t>popsal inteligenční chování těmito znaky:</a:t>
            </a:r>
          </a:p>
          <a:p>
            <a:pPr lvl="1"/>
            <a:r>
              <a:rPr lang="cs-CZ" noProof="0" dirty="0"/>
              <a:t>dobrá orientace a myšlení</a:t>
            </a:r>
          </a:p>
          <a:p>
            <a:pPr lvl="1"/>
            <a:r>
              <a:rPr lang="cs-CZ" noProof="0" dirty="0"/>
              <a:t>dobré vnímání a paměť</a:t>
            </a:r>
          </a:p>
          <a:p>
            <a:pPr lvl="1"/>
            <a:r>
              <a:rPr lang="cs-CZ" noProof="0" dirty="0"/>
              <a:t>koncentrovaná zaměřenost k danému průběhu kognitivních procesů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DAAB04-6C37-E80A-ADB6-2A249149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98" y="2748013"/>
            <a:ext cx="2794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9CC4-F50C-4B48-FC37-0D81EA98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142825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905B-B47F-4199-4A17-8C85E6A6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Emocionální inteligence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637E-ED41-8E7C-2248-00F98A6E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98" y="1848507"/>
            <a:ext cx="7816002" cy="4749063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noProof="0" dirty="0" err="1"/>
              <a:t>ojem</a:t>
            </a:r>
            <a:r>
              <a:rPr lang="cs-CZ" noProof="0" dirty="0"/>
              <a:t> navrhli psychologové Peter </a:t>
            </a:r>
            <a:r>
              <a:rPr lang="cs-CZ" noProof="0" dirty="0" err="1"/>
              <a:t>Salovey</a:t>
            </a:r>
            <a:r>
              <a:rPr lang="cs-CZ" noProof="0" dirty="0"/>
              <a:t> a John Mayer, dále ho rozšířil Daniel </a:t>
            </a:r>
            <a:r>
              <a:rPr lang="cs-CZ" noProof="0" dirty="0" err="1"/>
              <a:t>Goleman</a:t>
            </a:r>
            <a:endParaRPr lang="cs-CZ" noProof="0" dirty="0"/>
          </a:p>
          <a:p>
            <a:r>
              <a:rPr lang="cs-CZ" dirty="0"/>
              <a:t>s</a:t>
            </a:r>
            <a:r>
              <a:rPr lang="cs-CZ" noProof="0" dirty="0" err="1"/>
              <a:t>chopnost</a:t>
            </a:r>
            <a:r>
              <a:rPr lang="cs-CZ" noProof="0" dirty="0"/>
              <a:t>:</a:t>
            </a:r>
          </a:p>
          <a:p>
            <a:pPr lvl="1"/>
            <a:r>
              <a:rPr lang="cs-CZ" noProof="0" dirty="0"/>
              <a:t>uvědomovat si své emoce, zvládat je tak, aby odpovídaly dané situaci</a:t>
            </a:r>
          </a:p>
          <a:p>
            <a:pPr lvl="1"/>
            <a:r>
              <a:rPr lang="cs-CZ" noProof="0" dirty="0"/>
              <a:t>empaticky rozumět citům druhých lidí</a:t>
            </a:r>
          </a:p>
          <a:p>
            <a:pPr lvl="1"/>
            <a:r>
              <a:rPr lang="cs-CZ" noProof="0" dirty="0"/>
              <a:t>využívat emoce k podpoře osobnostního a intelektuálního růstu</a:t>
            </a:r>
          </a:p>
        </p:txBody>
      </p:sp>
      <p:pic>
        <p:nvPicPr>
          <p:cNvPr id="2050" name="Picture 2" descr="Peter Salovey">
            <a:extLst>
              <a:ext uri="{FF2B5EF4-FFF2-40B4-BE49-F238E27FC236}">
                <a16:creationId xmlns:a16="http://schemas.microsoft.com/office/drawing/2014/main" id="{6390906B-57A6-AE01-FC45-FCDAAA35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38" y="150737"/>
            <a:ext cx="2425385" cy="33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4A090BF-FE2C-B612-D0B6-8C9EA224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18" y="3220359"/>
            <a:ext cx="2183127" cy="32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DE60F-E3A9-A5C8-7508-053FDB76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19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730247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B29175-FEBF-50A6-5C60-4694D9E9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Vlohy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093A19-10D5-56BE-A3AF-0A6C90CD41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Vrozený předpoklad pro vykonávání určitých činností</a:t>
            </a:r>
          </a:p>
          <a:p>
            <a:r>
              <a:rPr lang="cs-CZ" dirty="0"/>
              <a:t>Např. hudební sluch, nadání pro fyzické aktivity atd.</a:t>
            </a:r>
          </a:p>
          <a:p>
            <a:endParaRPr lang="cs-CZ" dirty="0"/>
          </a:p>
        </p:txBody>
      </p:sp>
      <p:pic>
        <p:nvPicPr>
          <p:cNvPr id="8" name="Zástupný obsah 7" descr="Obsah obrázku osoba, oblečení, Lidská tvář, nádobí&#10;&#10;Popis byl vytvořen automaticky">
            <a:extLst>
              <a:ext uri="{FF2B5EF4-FFF2-40B4-BE49-F238E27FC236}">
                <a16:creationId xmlns:a16="http://schemas.microsoft.com/office/drawing/2014/main" id="{90F54875-F7AC-1B5A-FCD7-D367A56102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64" y="2440568"/>
            <a:ext cx="4805363" cy="270524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4AFB8-587D-CA03-49BB-62C46B2C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2756699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905B-B47F-4199-4A17-8C85E6A6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Emocionální inteligence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637E-ED41-8E7C-2248-00F98A6E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97" y="1848507"/>
            <a:ext cx="8140093" cy="4749063"/>
          </a:xfrm>
        </p:spPr>
        <p:txBody>
          <a:bodyPr>
            <a:normAutofit/>
          </a:bodyPr>
          <a:lstStyle/>
          <a:p>
            <a:r>
              <a:rPr lang="cs-CZ" dirty="0"/>
              <a:t>probíhá v různých oblastech mozku:</a:t>
            </a:r>
          </a:p>
          <a:p>
            <a:pPr lvl="1"/>
            <a:r>
              <a:rPr lang="cs-CZ" b="1" dirty="0"/>
              <a:t>thalamus</a:t>
            </a:r>
            <a:r>
              <a:rPr lang="cs-CZ" dirty="0"/>
              <a:t> = odesílá senzorické informace o podnětech do různých oblastí mozku, především do amygdaly</a:t>
            </a:r>
          </a:p>
          <a:p>
            <a:pPr lvl="1"/>
            <a:r>
              <a:rPr lang="cs-CZ" b="1" dirty="0"/>
              <a:t>amygdala</a:t>
            </a:r>
            <a:r>
              <a:rPr lang="cs-CZ" dirty="0"/>
              <a:t> = nervové struktury, které zprostředkovávají emoční podmiňování (citové reakce vůči původně neutrálním podnětům)</a:t>
            </a:r>
          </a:p>
          <a:p>
            <a:r>
              <a:rPr lang="cs-CZ" dirty="0"/>
              <a:t>Daniel </a:t>
            </a:r>
            <a:r>
              <a:rPr lang="cs-CZ" dirty="0" err="1"/>
              <a:t>Goleman</a:t>
            </a:r>
            <a:r>
              <a:rPr lang="cs-CZ" dirty="0"/>
              <a:t> uvádí výrok:</a:t>
            </a:r>
          </a:p>
          <a:p>
            <a:pPr lvl="1"/>
            <a:r>
              <a:rPr lang="cs-CZ" dirty="0"/>
              <a:t>,,Hipokampus potřebuješ k tomu, abys rozeznal, že tvář, kterou máš před sebou, patří tvojí sestřenici. Ale je to amygdala, která ti připomene, že ji nemáš rád.“</a:t>
            </a:r>
          </a:p>
          <a:p>
            <a:pPr lvl="2"/>
            <a:r>
              <a:rPr lang="cs-CZ" dirty="0"/>
              <a:t>(hipokampus = nejdůležitější nervová struktura podílející se na ukládání údajů do dlouhodobé paměti)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2F3574-DFCA-665E-43F3-E146EF69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43" y="2453833"/>
            <a:ext cx="2297555" cy="33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DADE0-8C62-998D-6C2E-73478369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8994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53D3-34FE-5F19-43CC-4C620FD4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Měření inteligence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2545-2ECE-7E54-E6E8-937D5A4A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517214" cy="3636511"/>
          </a:xfrm>
        </p:spPr>
        <p:txBody>
          <a:bodyPr>
            <a:normAutofit/>
          </a:bodyPr>
          <a:lstStyle/>
          <a:p>
            <a:r>
              <a:rPr lang="cs-CZ" b="1" noProof="0" dirty="0" err="1"/>
              <a:t>Ravenovy</a:t>
            </a:r>
            <a:r>
              <a:rPr lang="cs-CZ" b="1" noProof="0" dirty="0"/>
              <a:t> progresivní matice </a:t>
            </a:r>
            <a:r>
              <a:rPr lang="cs-CZ" noProof="0" dirty="0"/>
              <a:t>(John C. </a:t>
            </a:r>
            <a:r>
              <a:rPr lang="cs-CZ" noProof="0" dirty="0" err="1"/>
              <a:t>Raven</a:t>
            </a:r>
            <a:r>
              <a:rPr lang="cs-CZ" noProof="0" dirty="0"/>
              <a:t>)</a:t>
            </a:r>
          </a:p>
          <a:p>
            <a:r>
              <a:rPr lang="cs-CZ" noProof="0" dirty="0"/>
              <a:t>schopnost využívat induktivní i deduktivní usuzování</a:t>
            </a:r>
          </a:p>
          <a:p>
            <a:r>
              <a:rPr lang="cs-CZ" noProof="0" dirty="0"/>
              <a:t>analogické usuzování</a:t>
            </a:r>
          </a:p>
          <a:p>
            <a:pPr lvl="1"/>
            <a:r>
              <a:rPr lang="cs-CZ" noProof="0" dirty="0"/>
              <a:t>anglický psycholog Charles </a:t>
            </a:r>
            <a:r>
              <a:rPr lang="cs-CZ" noProof="0" dirty="0" err="1"/>
              <a:t>Spearman</a:t>
            </a:r>
            <a:r>
              <a:rPr lang="cs-CZ" noProof="0" dirty="0"/>
              <a:t> považoval jednoduché analogie za jeden z nejlepších testů k měření obecné inteligence.</a:t>
            </a:r>
          </a:p>
        </p:txBody>
      </p:sp>
      <p:pic>
        <p:nvPicPr>
          <p:cNvPr id="6" name="Picture 5" descr="A group of black and white squares&#10;&#10;Description automatically generated">
            <a:extLst>
              <a:ext uri="{FF2B5EF4-FFF2-40B4-BE49-F238E27FC236}">
                <a16:creationId xmlns:a16="http://schemas.microsoft.com/office/drawing/2014/main" id="{372598FB-D5A6-699B-95D2-85DD16471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402" y="447188"/>
            <a:ext cx="2717800" cy="2717800"/>
          </a:xfrm>
          <a:prstGeom prst="rect">
            <a:avLst/>
          </a:prstGeom>
        </p:spPr>
      </p:pic>
      <p:pic>
        <p:nvPicPr>
          <p:cNvPr id="1028" name="Picture 4" descr="Прогрессивные матрицы Равена (тест Равена) Серия A | Psylist.net ...">
            <a:extLst>
              <a:ext uri="{FF2B5EF4-FFF2-40B4-BE49-F238E27FC236}">
                <a16:creationId xmlns:a16="http://schemas.microsoft.com/office/drawing/2014/main" id="{8A68EC68-CC1F-81C5-B02E-F48EB0B82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67" y="3429000"/>
            <a:ext cx="25400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7C6F0-E7FA-7474-6D79-C57763B5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982536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CACD62-6BF2-2349-3832-73D85EFF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Měření inteligence (2)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BCBAD8-62A1-E5AD-635F-0E8D558F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08" y="783904"/>
            <a:ext cx="10515600" cy="4351338"/>
          </a:xfrm>
        </p:spPr>
        <p:txBody>
          <a:bodyPr/>
          <a:lstStyle/>
          <a:p>
            <a:r>
              <a:rPr lang="cs-CZ" noProof="0" dirty="0"/>
              <a:t>Rudolf </a:t>
            </a:r>
            <a:r>
              <a:rPr lang="cs-CZ" noProof="0" dirty="0" err="1"/>
              <a:t>Amthauer</a:t>
            </a:r>
            <a:r>
              <a:rPr lang="cs-CZ" noProof="0" dirty="0"/>
              <a:t> publikoval svůj Test struktury inteligence (rok 1953) </a:t>
            </a:r>
          </a:p>
          <a:p>
            <a:pPr lvl="1"/>
            <a:r>
              <a:rPr lang="cs-CZ" noProof="0" dirty="0"/>
              <a:t>využití lidské schopnosti manipulovat s představami</a:t>
            </a:r>
          </a:p>
          <a:p>
            <a:endParaRPr lang="cs-CZ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6EB48-30CF-1748-8087-FFF082702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77"/>
          <a:stretch/>
        </p:blipFill>
        <p:spPr>
          <a:xfrm>
            <a:off x="810000" y="3429001"/>
            <a:ext cx="6319413" cy="29774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335193-A61E-9347-CD27-ED03F54B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1993042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9CC3-AEFA-E387-7EAC-DD024404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Historie testů inteligence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D4C9-B7BC-92E1-8F9B-05A96B0C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22574" cy="4486275"/>
          </a:xfrm>
        </p:spPr>
        <p:txBody>
          <a:bodyPr/>
          <a:lstStyle/>
          <a:p>
            <a:r>
              <a:rPr lang="cs-CZ" noProof="0" dirty="0"/>
              <a:t>Alfred </a:t>
            </a:r>
            <a:r>
              <a:rPr lang="cs-CZ" noProof="0" dirty="0" err="1"/>
              <a:t>Binet</a:t>
            </a:r>
            <a:endParaRPr lang="cs-CZ" noProof="0" dirty="0"/>
          </a:p>
          <a:p>
            <a:pPr lvl="1"/>
            <a:r>
              <a:rPr lang="cs-CZ" noProof="0" dirty="0"/>
              <a:t>francouzský psycholog</a:t>
            </a:r>
          </a:p>
          <a:p>
            <a:pPr lvl="1"/>
            <a:r>
              <a:rPr lang="cs-CZ" noProof="0" dirty="0"/>
              <a:t>autor prvního běžně používaného testu inteligence – rok 1905</a:t>
            </a:r>
          </a:p>
          <a:p>
            <a:pPr lvl="1"/>
            <a:r>
              <a:rPr lang="cs-CZ" noProof="0" dirty="0"/>
              <a:t>tzv. </a:t>
            </a:r>
            <a:r>
              <a:rPr lang="cs-CZ" noProof="0" dirty="0" err="1"/>
              <a:t>Binet</a:t>
            </a:r>
            <a:r>
              <a:rPr lang="cs-CZ" noProof="0" dirty="0"/>
              <a:t>-Simonův test</a:t>
            </a:r>
          </a:p>
          <a:p>
            <a:pPr lvl="2"/>
            <a:r>
              <a:rPr lang="cs-CZ" noProof="0" dirty="0"/>
              <a:t>(na vývoji se podílel i </a:t>
            </a:r>
            <a:r>
              <a:rPr lang="cs-CZ" noProof="0" dirty="0" err="1"/>
              <a:t>Théodore</a:t>
            </a:r>
            <a:r>
              <a:rPr lang="cs-CZ" noProof="0" dirty="0"/>
              <a:t> Simon)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AB3A520-EF98-D055-78C6-87AFC78F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33" y="177457"/>
            <a:ext cx="2643231" cy="33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01F0ED0-B32D-2321-BBB2-DC716E96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57" y="3873636"/>
            <a:ext cx="2052707" cy="23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3F694-C51F-BFB9-6F06-9B497619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44827250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6184-2D6C-C1FA-686D-A6EAA4BA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Historie testů inteligence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7D4D2-D4BD-D14A-9CB0-93716898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6851" cy="4351338"/>
          </a:xfrm>
        </p:spPr>
        <p:txBody>
          <a:bodyPr/>
          <a:lstStyle/>
          <a:p>
            <a:r>
              <a:rPr lang="cs-CZ" noProof="0" dirty="0"/>
              <a:t>Lewis </a:t>
            </a:r>
            <a:r>
              <a:rPr lang="cs-CZ" noProof="0" dirty="0" err="1"/>
              <a:t>Terman</a:t>
            </a:r>
            <a:endParaRPr lang="cs-CZ" noProof="0" dirty="0"/>
          </a:p>
          <a:p>
            <a:pPr lvl="1"/>
            <a:r>
              <a:rPr lang="cs-CZ" noProof="0" dirty="0"/>
              <a:t>americký psycholog</a:t>
            </a:r>
          </a:p>
          <a:p>
            <a:pPr lvl="1"/>
            <a:r>
              <a:rPr lang="cs-CZ" noProof="0" dirty="0"/>
              <a:t>publikoval revizi testu, která se ujala pod názvem Stanford-</a:t>
            </a:r>
            <a:r>
              <a:rPr lang="cs-CZ" noProof="0" dirty="0" err="1"/>
              <a:t>Binetova</a:t>
            </a:r>
            <a:r>
              <a:rPr lang="cs-CZ" noProof="0" dirty="0"/>
              <a:t> inteligenční škála</a:t>
            </a:r>
          </a:p>
          <a:p>
            <a:pPr lvl="1"/>
            <a:r>
              <a:rPr lang="cs-CZ" noProof="0" dirty="0"/>
              <a:t>současná verze je Stanford-</a:t>
            </a:r>
            <a:r>
              <a:rPr lang="cs-CZ" noProof="0" dirty="0" err="1"/>
              <a:t>Binet</a:t>
            </a:r>
            <a:r>
              <a:rPr lang="cs-CZ" noProof="0" dirty="0"/>
              <a:t> 5</a:t>
            </a:r>
          </a:p>
          <a:p>
            <a:pPr lvl="1"/>
            <a:r>
              <a:rPr lang="cs-CZ" noProof="0" dirty="0"/>
              <a:t>vyhodnocuje se podle toho, jakých výsledků dosáhne respondent v porovnání s jedinci stejného věku</a:t>
            </a:r>
          </a:p>
          <a:p>
            <a:endParaRPr lang="cs-CZ" noProof="0" dirty="0"/>
          </a:p>
          <a:p>
            <a:endParaRPr lang="cs-CZ" noProof="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F35A23B-98B5-E007-6600-1F5DB2F3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51" y="2096294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B85B2-EAE0-6EC2-44CF-5F76133A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4976875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F94CE-4F9D-61B1-326B-DFD111D46266}"/>
              </a:ext>
            </a:extLst>
          </p:cNvPr>
          <p:cNvSpPr/>
          <p:nvPr/>
        </p:nvSpPr>
        <p:spPr>
          <a:xfrm>
            <a:off x="7863465" y="4090334"/>
            <a:ext cx="3250550" cy="22594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A777D-DEEB-DA88-767A-4CE0245E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IQ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045D-0BA4-10A3-9182-5E02DB0B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1649594"/>
            <a:ext cx="6790813" cy="2586887"/>
          </a:xfrm>
        </p:spPr>
        <p:txBody>
          <a:bodyPr/>
          <a:lstStyle/>
          <a:p>
            <a:r>
              <a:rPr lang="cs-CZ" noProof="0" dirty="0"/>
              <a:t>= Inteligenční kvocient</a:t>
            </a:r>
          </a:p>
          <a:p>
            <a:r>
              <a:rPr lang="cs-CZ" noProof="0" dirty="0"/>
              <a:t>termín zavedl v roce 1912 německý psycholog William Stern</a:t>
            </a:r>
          </a:p>
        </p:txBody>
      </p:sp>
      <p:pic>
        <p:nvPicPr>
          <p:cNvPr id="6" name="Picture 5" descr="A close-up of a black text&#10;&#10;Description automatically generated">
            <a:extLst>
              <a:ext uri="{FF2B5EF4-FFF2-40B4-BE49-F238E27FC236}">
                <a16:creationId xmlns:a16="http://schemas.microsoft.com/office/drawing/2014/main" id="{5D0CB4FA-9C66-5F8A-2B57-8D7A2A5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465" y="2647359"/>
            <a:ext cx="3956171" cy="869488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85884E8-954D-7BD9-7DF0-FFF9CA7D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5" y="4251423"/>
            <a:ext cx="3038970" cy="18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FC23836-505F-7DB1-AC34-75F400D0F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29104"/>
              </p:ext>
            </p:extLst>
          </p:nvPr>
        </p:nvGraphicFramePr>
        <p:xfrm>
          <a:off x="497958" y="3753873"/>
          <a:ext cx="7035800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385631037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18742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 IQ</a:t>
                      </a:r>
                    </a:p>
                  </a:txBody>
                  <a:tcPr marL="91772" marR="91772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1772" marR="91772"/>
                </a:tc>
                <a:extLst>
                  <a:ext uri="{0D108BD9-81ED-4DB2-BD59-A6C34878D82A}">
                    <a16:rowId xmlns:a16="http://schemas.microsoft.com/office/drawing/2014/main" val="20571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 69</a:t>
                      </a:r>
                    </a:p>
                  </a:txBody>
                  <a:tcPr marL="91772" marR="91772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mentální retardace</a:t>
                      </a:r>
                    </a:p>
                  </a:txBody>
                  <a:tcPr marL="91772" marR="91772"/>
                </a:tc>
                <a:extLst>
                  <a:ext uri="{0D108BD9-81ED-4DB2-BD59-A6C34878D82A}">
                    <a16:rowId xmlns:a16="http://schemas.microsoft.com/office/drawing/2014/main" val="338335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70-89</a:t>
                      </a:r>
                    </a:p>
                  </a:txBody>
                  <a:tcPr marL="91772" marR="91772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podprůměr</a:t>
                      </a:r>
                    </a:p>
                  </a:txBody>
                  <a:tcPr marL="91772" marR="91772"/>
                </a:tc>
                <a:extLst>
                  <a:ext uri="{0D108BD9-81ED-4DB2-BD59-A6C34878D82A}">
                    <a16:rowId xmlns:a16="http://schemas.microsoft.com/office/drawing/2014/main" val="396044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90-109</a:t>
                      </a:r>
                    </a:p>
                  </a:txBody>
                  <a:tcPr marL="91772" marR="91772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</a:t>
                      </a:r>
                    </a:p>
                  </a:txBody>
                  <a:tcPr marL="91772" marR="91772"/>
                </a:tc>
                <a:extLst>
                  <a:ext uri="{0D108BD9-81ED-4DB2-BD59-A6C34878D82A}">
                    <a16:rowId xmlns:a16="http://schemas.microsoft.com/office/drawing/2014/main" val="4875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110-129</a:t>
                      </a:r>
                    </a:p>
                  </a:txBody>
                  <a:tcPr marL="91772" marR="91772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nadprůměr</a:t>
                      </a:r>
                    </a:p>
                  </a:txBody>
                  <a:tcPr marL="91772" marR="91772"/>
                </a:tc>
                <a:extLst>
                  <a:ext uri="{0D108BD9-81ED-4DB2-BD59-A6C34878D82A}">
                    <a16:rowId xmlns:a16="http://schemas.microsoft.com/office/drawing/2014/main" val="104896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130-139</a:t>
                      </a:r>
                    </a:p>
                  </a:txBody>
                  <a:tcPr marL="91772" marR="91772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vysoký nadprůměr</a:t>
                      </a:r>
                    </a:p>
                  </a:txBody>
                  <a:tcPr marL="91772" marR="91772"/>
                </a:tc>
                <a:extLst>
                  <a:ext uri="{0D108BD9-81ED-4DB2-BD59-A6C34878D82A}">
                    <a16:rowId xmlns:a16="http://schemas.microsoft.com/office/drawing/2014/main" val="162804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Nad 140</a:t>
                      </a:r>
                    </a:p>
                  </a:txBody>
                  <a:tcPr marL="91772" marR="91772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genialita</a:t>
                      </a:r>
                    </a:p>
                  </a:txBody>
                  <a:tcPr marL="91772" marR="91772"/>
                </a:tc>
                <a:extLst>
                  <a:ext uri="{0D108BD9-81ED-4DB2-BD59-A6C34878D82A}">
                    <a16:rowId xmlns:a16="http://schemas.microsoft.com/office/drawing/2014/main" val="26314439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8B152-F365-EE9D-2830-5E69654E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849808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402-6DF8-A3C7-EEEF-0EEF0E07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Možnost testování v ČR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2B9E-31BF-8264-A9F1-A13A12CEB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770979"/>
          </a:xfrm>
        </p:spPr>
        <p:txBody>
          <a:bodyPr/>
          <a:lstStyle/>
          <a:p>
            <a:r>
              <a:rPr lang="cs-CZ" noProof="0" dirty="0"/>
              <a:t>Mensa</a:t>
            </a:r>
          </a:p>
          <a:p>
            <a:r>
              <a:rPr lang="cs-CZ" noProof="0" dirty="0">
                <a:hlinkClick r:id="rId2"/>
              </a:rPr>
              <a:t>https://mensa.cz/testovani-iq/</a:t>
            </a:r>
            <a:endParaRPr lang="cs-CZ" noProof="0" dirty="0"/>
          </a:p>
          <a:p>
            <a:endParaRPr lang="cs-CZ" noProof="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32B62E-B561-EC01-EB9D-8C5ACE78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74" y="573959"/>
            <a:ext cx="3429801" cy="9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AC53B-09D8-B728-E363-BC530F8D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1937264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6DBB-A512-BB9F-57F7-CE8FE8F4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EQ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D272-623C-DB57-50B3-E7EAE8AD2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34" y="2118116"/>
            <a:ext cx="11085652" cy="1848671"/>
          </a:xfrm>
        </p:spPr>
        <p:txBody>
          <a:bodyPr/>
          <a:lstStyle/>
          <a:p>
            <a:r>
              <a:rPr lang="cs-CZ" noProof="0" dirty="0"/>
              <a:t>číselný ukazatel, který hodnotí emocionální inteligenci</a:t>
            </a:r>
          </a:p>
          <a:p>
            <a:r>
              <a:rPr lang="cs-CZ" noProof="0" dirty="0"/>
              <a:t>složky empatie, sebeovládání, sebeuvědomění, motivace a společenské obratnosti</a:t>
            </a:r>
          </a:p>
          <a:p>
            <a:r>
              <a:rPr lang="cs-CZ" dirty="0"/>
              <a:t>měření emocionální inteligence - Mayer-</a:t>
            </a:r>
            <a:r>
              <a:rPr lang="cs-CZ" dirty="0" err="1"/>
              <a:t>Salovey</a:t>
            </a:r>
            <a:r>
              <a:rPr lang="cs-CZ" dirty="0"/>
              <a:t>-</a:t>
            </a:r>
            <a:r>
              <a:rPr lang="cs-CZ" dirty="0" err="1"/>
              <a:t>Caruso</a:t>
            </a:r>
            <a:r>
              <a:rPr lang="cs-CZ" dirty="0"/>
              <a:t>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 Test (MSCEIT)</a:t>
            </a:r>
            <a:endParaRPr lang="cs-CZ" noProof="0" dirty="0"/>
          </a:p>
        </p:txBody>
      </p:sp>
      <p:pic>
        <p:nvPicPr>
          <p:cNvPr id="6" name="Picture 5" descr="A screenshot of a question&#10;&#10;Description automatically generated">
            <a:extLst>
              <a:ext uri="{FF2B5EF4-FFF2-40B4-BE49-F238E27FC236}">
                <a16:creationId xmlns:a16="http://schemas.microsoft.com/office/drawing/2014/main" id="{FF7A92C3-E2DD-55F8-B5F0-D5B12D92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3" y="3966788"/>
            <a:ext cx="7840985" cy="29109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8ACE7-CFB8-749F-49EE-07777789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6432082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A235-6F1C-646A-6FA3-1674A6D0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Význam měření inteligence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5B8C-2B2F-A5F9-713F-9D2917E5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754827"/>
          </a:xfrm>
        </p:spPr>
        <p:txBody>
          <a:bodyPr/>
          <a:lstStyle/>
          <a:p>
            <a:r>
              <a:rPr lang="cs-CZ" noProof="0" dirty="0"/>
              <a:t>na základě měření inteligence lze relativně spolehlivě předvídat školní prospěch a studijní výsledky</a:t>
            </a:r>
          </a:p>
          <a:p>
            <a:r>
              <a:rPr lang="cs-CZ" noProof="0" dirty="0"/>
              <a:t>IQ koresponduje velice málo s uplatněním v praktickém životě, eventuálně s životní spokojeností a štěstím</a:t>
            </a:r>
          </a:p>
          <a:p>
            <a:r>
              <a:rPr lang="cs-CZ" noProof="0" dirty="0"/>
              <a:t>akademická inteligence měřená inteligenčními testy téměř nesouvisí se schopností úspěšně fungovat v každodenním životě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BFF11-15CD-9537-7106-62ABF7B7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52261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9E76-C150-172F-4CDB-BA97D480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noProof="0" dirty="0"/>
              <a:t>Zajímavost - Vztah mezi inteligencí a odborností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9298F-13FB-8F69-FB67-CCDE0360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11088"/>
            <a:ext cx="10554574" cy="970450"/>
          </a:xfrm>
        </p:spPr>
        <p:txBody>
          <a:bodyPr>
            <a:normAutofit/>
          </a:bodyPr>
          <a:lstStyle/>
          <a:p>
            <a:r>
              <a:rPr lang="cs-CZ" noProof="0" dirty="0"/>
              <a:t>Stephen </a:t>
            </a:r>
            <a:r>
              <a:rPr lang="cs-CZ" noProof="0" dirty="0" err="1"/>
              <a:t>Ceci</a:t>
            </a:r>
            <a:r>
              <a:rPr lang="cs-CZ" noProof="0" dirty="0"/>
              <a:t> spolu s </a:t>
            </a:r>
            <a:r>
              <a:rPr lang="cs-CZ" noProof="0" dirty="0" err="1"/>
              <a:t>Jeffreyem</a:t>
            </a:r>
            <a:r>
              <a:rPr lang="cs-CZ" noProof="0" dirty="0"/>
              <a:t> Likérem ve svém výzkumu zjistili, že vynikajícími experty se mohou stát i lidé s průměrným IQ.</a:t>
            </a:r>
          </a:p>
        </p:txBody>
      </p:sp>
      <p:pic>
        <p:nvPicPr>
          <p:cNvPr id="1026" name="Picture 2" descr="Ceci elected president of national psychology society - 美国大学新闻">
            <a:extLst>
              <a:ext uri="{FF2B5EF4-FFF2-40B4-BE49-F238E27FC236}">
                <a16:creationId xmlns:a16="http://schemas.microsoft.com/office/drawing/2014/main" id="{6A171D13-3768-2DC6-86A0-3794346C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3262461"/>
            <a:ext cx="2239146" cy="310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4A671B-D487-A4C1-5101-419DFF38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82" y="3262461"/>
            <a:ext cx="3052452" cy="31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9DCB9-0D69-62FD-92C8-A03DC02B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29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983284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E841C-42B1-6E78-3D77-B1608287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Schopnost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7B157-4559-257B-399A-ACEAE7DA5B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Získané dispozice k provádění určitých druhů činností, </a:t>
            </a:r>
          </a:p>
          <a:p>
            <a:r>
              <a:rPr lang="cs-CZ" dirty="0"/>
              <a:t>Schopnosti můžeme mít vrozené či získat během života</a:t>
            </a:r>
          </a:p>
          <a:p>
            <a:r>
              <a:rPr lang="cs-CZ" b="1" dirty="0"/>
              <a:t>Nadání -&gt; nadprůměrné schopnosti</a:t>
            </a:r>
          </a:p>
          <a:p>
            <a:r>
              <a:rPr lang="cs-CZ" b="1" dirty="0"/>
              <a:t>Talent -&gt; mimořádné schopnosti	</a:t>
            </a:r>
          </a:p>
        </p:txBody>
      </p:sp>
      <p:pic>
        <p:nvPicPr>
          <p:cNvPr id="6" name="Zástupný obsah 5" descr="Obsah obrázku oblečení, osoba, Lidská tvář, košile/tričko&#10;&#10;Popis byl vytvořen automaticky">
            <a:extLst>
              <a:ext uri="{FF2B5EF4-FFF2-40B4-BE49-F238E27FC236}">
                <a16:creationId xmlns:a16="http://schemas.microsoft.com/office/drawing/2014/main" id="{DDDFA4A4-2C2B-1317-07AB-35FEA6D4B0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39" y="2440568"/>
            <a:ext cx="4805363" cy="3202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CB421-F229-DAC7-D1D6-4C5E50E2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9637741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0F7D-8F24-52FE-A4D8-3F8BC068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noProof="0" dirty="0"/>
              <a:t>Zajímavost - Vztah mezi inteligencí a odborností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6E0C-0B47-1A63-3561-D02367A3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42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noProof="0" dirty="0"/>
              <a:t>Účastníky výzkumu byli příznivci koňských dostihů, z nichž polovina byli skuteční znalci, kteří trvale odhadovali první tři koně s přesností vysoce přesahující hladinu náhody. Ostatní tak vynikajících výsledků nedosahovali. Zkoumané osoby měly za úkol tipovat šance na výhru v několika koňských dostizích.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noProof="0" dirty="0"/>
              <a:t>Autorem jedné z nejlepších expertíz byl 62-letý jeřábník, který absolvoval </a:t>
            </a:r>
            <a:r>
              <a:rPr lang="cs-CZ" b="1" noProof="0" dirty="0"/>
              <a:t>osm tříd školní docházky a jehož IQ bylo 92</a:t>
            </a:r>
            <a:r>
              <a:rPr lang="cs-CZ" noProof="0" dirty="0"/>
              <a:t>. Tento muž bystře kombinoval všechny dostupné informace, např. chování koně v cílové rovnice při předchozím dostihu, předpokládanou kvalitu povrchu na závodní dráze a předpověď počasí. Bral v úvahu všechny možné vztahy a interakce mezi proměnnými.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noProof="0" dirty="0"/>
              <a:t>Posudky znalců s nízkým IQ byly podstatně propracovanější než úvahy osob s IQ vysokým, ale s menšími znalostmi.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noProof="0" dirty="0"/>
              <a:t>Výše zmíněný 62-letý sázkař se při hovoru o koních jevil jako génius. Dostal-li však do ruky kus papíru a tužku a pokusil se řešit nějakou úlohu v inteligenčním testu, byl mnohdy úplně bezradný.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6054D-6D67-C675-CA3C-CD87777B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30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29348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B0D88-3941-E822-8717-E30A9049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9D91-0EB0-2CED-92EB-04EF12189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1AB81-8474-1F5F-6F5A-AA76450B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31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514950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FF028-BC40-A997-E0FF-643573B4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rozdíl mezi talentem a nadáním?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2FE5-2CA2-6FB5-7954-DB0979E70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346823"/>
          </a:xfrm>
        </p:spPr>
        <p:txBody>
          <a:bodyPr>
            <a:normAutofit/>
          </a:bodyPr>
          <a:lstStyle/>
          <a:p>
            <a:r>
              <a:rPr lang="cs-CZ" dirty="0"/>
              <a:t>Talent = Soubor schopností, je zpravidla považován za vrozený</a:t>
            </a:r>
          </a:p>
          <a:p>
            <a:r>
              <a:rPr lang="cs-CZ" dirty="0"/>
              <a:t>Nadání = Soubor vloh, které slouží jako předpoklad k úspěšnému vyvíjení schopností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ADEC2-29D3-02FA-32EF-8F841DB2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32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912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2EF9-BDD0-0BC2-588C-4D4F96BD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Jaký je rozdíl mezi kognitivním a produktivním myšlením?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B1075-DB42-29D7-E2D1-A6DDF146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206713"/>
          </a:xfrm>
        </p:spPr>
        <p:txBody>
          <a:bodyPr/>
          <a:lstStyle/>
          <a:p>
            <a:r>
              <a:rPr lang="cs-CZ" dirty="0"/>
              <a:t>Kognitivní myšlení = nalézání a hledání nových schopností</a:t>
            </a:r>
          </a:p>
          <a:p>
            <a:r>
              <a:rPr lang="cs-CZ" dirty="0"/>
              <a:t>Produktivní myšlení = používání známých informací k získání nových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336EB-A7DD-E1D9-B4F4-B7A6D141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33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17459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560A-60D6-88F8-CCA8-5C7D28AF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znaky inteligence?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C5616E-C499-E7C3-5107-0E75B36B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620508"/>
          </a:xfrm>
        </p:spPr>
        <p:txBody>
          <a:bodyPr/>
          <a:lstStyle/>
          <a:p>
            <a:r>
              <a:rPr lang="cs-CZ" dirty="0"/>
              <a:t>dobrá orientace a myšlení</a:t>
            </a:r>
          </a:p>
          <a:p>
            <a:r>
              <a:rPr lang="cs-CZ" dirty="0"/>
              <a:t>dobré vnímání a paměť</a:t>
            </a:r>
          </a:p>
          <a:p>
            <a:r>
              <a:rPr lang="cs-CZ" dirty="0"/>
              <a:t>koncentrovaná zaměřenost k danému průběhu kognitivních procesů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3F97A-6D5E-BAE4-D976-CA765C33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34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52231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60E7-DAD3-DAA0-2269-6C51B391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9B1E-D25D-89AE-5816-B1985104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064"/>
            <a:ext cx="10204048" cy="4235812"/>
          </a:xfrm>
        </p:spPr>
        <p:txBody>
          <a:bodyPr numCol="2">
            <a:normAutofit fontScale="92500"/>
          </a:bodyPr>
          <a:lstStyle/>
          <a:p>
            <a:r>
              <a:rPr lang="cs-CZ" sz="1000" noProof="0" dirty="0"/>
              <a:t>PLHÁKOVÁ, Alena. Učebnice obecné psychologie. Praha: Academia, 2004. ISBN 9788020014993.</a:t>
            </a:r>
          </a:p>
          <a:p>
            <a:r>
              <a:rPr lang="cs-CZ" sz="1000" noProof="0" dirty="0">
                <a:hlinkClick r:id="rId3"/>
              </a:rPr>
              <a:t>https://lide.uhk.cz/fim/ucitel/strnave1/doc/psy1_klicova_slova.pdf</a:t>
            </a:r>
            <a:endParaRPr lang="cs-CZ" sz="1000" noProof="0" dirty="0"/>
          </a:p>
          <a:p>
            <a:r>
              <a:rPr lang="cs-CZ" sz="1000" noProof="0" dirty="0">
                <a:hlinkClick r:id="rId4"/>
              </a:rPr>
              <a:t>https://en.wikipedia.org/wiki/Hans_Eysenck</a:t>
            </a:r>
            <a:endParaRPr lang="cs-CZ" sz="1000" noProof="0" dirty="0"/>
          </a:p>
          <a:p>
            <a:r>
              <a:rPr lang="cs-CZ" sz="1000" noProof="0" dirty="0">
                <a:hlinkClick r:id="rId5"/>
              </a:rPr>
              <a:t>https://liker.engin.umich.edu/publications/</a:t>
            </a:r>
            <a:endParaRPr lang="cs-CZ" sz="1000" noProof="0" dirty="0"/>
          </a:p>
          <a:p>
            <a:r>
              <a:rPr lang="cs-CZ" sz="1000" noProof="0" dirty="0">
                <a:hlinkClick r:id="rId6"/>
              </a:rPr>
              <a:t>https://www.nytimes.com/2012/02/26/us/ulric-neisser-who-reshaped-thinking-on-the-mind-dies-at-83.html</a:t>
            </a:r>
            <a:endParaRPr lang="cs-CZ" sz="1000" noProof="0" dirty="0"/>
          </a:p>
          <a:p>
            <a:r>
              <a:rPr lang="cs-CZ" sz="1000" noProof="0" dirty="0">
                <a:hlinkClick r:id="rId7"/>
              </a:rPr>
              <a:t>https://en.wikipedia.org/wiki/Herbert_Spencer</a:t>
            </a:r>
            <a:endParaRPr lang="cs-CZ" sz="1000" noProof="0" dirty="0"/>
          </a:p>
          <a:p>
            <a:r>
              <a:rPr lang="cs-CZ" sz="1000" noProof="0" dirty="0">
                <a:hlinkClick r:id="rId8"/>
              </a:rPr>
              <a:t>https://cs.wikipedia.org/wiki/Inteligen%C4%8Dn%C3%AD_kvocient</a:t>
            </a:r>
            <a:endParaRPr lang="cs-CZ" sz="1000" noProof="0" dirty="0"/>
          </a:p>
          <a:p>
            <a:r>
              <a:rPr lang="cs-CZ" sz="1000" noProof="0" dirty="0">
                <a:hlinkClick r:id="rId9"/>
              </a:rPr>
              <a:t>https://en.wikipedia.org/wiki/Intelligence_quotient</a:t>
            </a:r>
            <a:endParaRPr lang="cs-CZ" sz="1000" noProof="0" dirty="0"/>
          </a:p>
          <a:p>
            <a:r>
              <a:rPr lang="cs-CZ" sz="1000" noProof="0" dirty="0">
                <a:hlinkClick r:id="rId10"/>
              </a:rPr>
              <a:t>https://cs.wikipedia.org/wiki/William_Stern</a:t>
            </a:r>
            <a:endParaRPr lang="cs-CZ" sz="1000" noProof="0" dirty="0"/>
          </a:p>
          <a:p>
            <a:r>
              <a:rPr lang="cs-CZ" sz="1000" noProof="0" dirty="0">
                <a:hlinkClick r:id="rId11"/>
              </a:rPr>
              <a:t>https://mensa.cz/</a:t>
            </a:r>
            <a:endParaRPr lang="cs-CZ" sz="1000" noProof="0" dirty="0"/>
          </a:p>
          <a:p>
            <a:r>
              <a:rPr lang="cs-CZ" sz="1000" noProof="0" dirty="0">
                <a:hlinkClick r:id="rId12"/>
              </a:rPr>
              <a:t>https://cs.wikipedia.org/wiki/Alfred_Binet</a:t>
            </a:r>
            <a:endParaRPr lang="cs-CZ" sz="1000" noProof="0" dirty="0"/>
          </a:p>
          <a:p>
            <a:r>
              <a:rPr lang="cs-CZ" sz="1000" noProof="0" dirty="0">
                <a:hlinkClick r:id="rId13"/>
              </a:rPr>
              <a:t>https://cs.wikipedia.org/wiki/Emo%C4%8Dn%C3%AD_kvocient</a:t>
            </a:r>
            <a:endParaRPr lang="cs-CZ" sz="1000" noProof="0" dirty="0"/>
          </a:p>
          <a:p>
            <a:r>
              <a:rPr lang="cs-CZ" sz="1000" noProof="0" dirty="0">
                <a:hlinkClick r:id="rId14"/>
              </a:rPr>
              <a:t>https://cs.wikipedia.org/wiki/Lewis_Terman</a:t>
            </a:r>
            <a:endParaRPr lang="cs-CZ" sz="1000" noProof="0" dirty="0"/>
          </a:p>
          <a:p>
            <a:r>
              <a:rPr lang="cs-CZ" sz="1000" noProof="0" dirty="0">
                <a:hlinkClick r:id="rId15"/>
              </a:rPr>
              <a:t>https://www.mensa.org/iq/what-iq</a:t>
            </a:r>
            <a:endParaRPr lang="cs-CZ" sz="1000" noProof="0" dirty="0"/>
          </a:p>
          <a:p>
            <a:r>
              <a:rPr lang="cs-CZ" sz="1000" noProof="0" dirty="0">
                <a:hlinkClick r:id="rId16"/>
              </a:rPr>
              <a:t>https://www.wikiskripta.eu/w/Inteligence_a_jej%C3%AD_poruchy</a:t>
            </a:r>
            <a:endParaRPr lang="cs-CZ" sz="1000" noProof="0" dirty="0"/>
          </a:p>
          <a:p>
            <a:r>
              <a:rPr lang="cs-CZ" sz="1000" noProof="0" dirty="0">
                <a:hlinkClick r:id="rId17"/>
              </a:rPr>
              <a:t>https://cs.wikipedia.org/wiki/Robert_Sternberg</a:t>
            </a:r>
            <a:endParaRPr lang="cs-CZ" sz="1000" noProof="0" dirty="0"/>
          </a:p>
          <a:p>
            <a:r>
              <a:rPr lang="cs-CZ" sz="1000" noProof="0" dirty="0">
                <a:hlinkClick r:id="rId18"/>
              </a:rPr>
              <a:t>https://cs.wikipedia.org/wiki/Inteligen%C4%8Dn%C3%AD_test</a:t>
            </a:r>
            <a:endParaRPr lang="cs-CZ" sz="1000" noProof="0" dirty="0"/>
          </a:p>
          <a:p>
            <a:r>
              <a:rPr lang="cs-CZ" sz="1000" noProof="0" dirty="0">
                <a:hlinkClick r:id="rId19"/>
              </a:rPr>
              <a:t>https://cz.pinterest.com/pin/573997915013633235/</a:t>
            </a:r>
            <a:endParaRPr lang="cs-CZ" sz="1000" noProof="0" dirty="0"/>
          </a:p>
          <a:p>
            <a:r>
              <a:rPr lang="cs-CZ" sz="1000" noProof="0" dirty="0">
                <a:hlinkClick r:id="rId20"/>
              </a:rPr>
              <a:t>https://wikisofia.cz/wiki/Inteligence</a:t>
            </a:r>
            <a:endParaRPr lang="cs-CZ" sz="1000" noProof="0" dirty="0"/>
          </a:p>
          <a:p>
            <a:r>
              <a:rPr lang="cs-CZ" sz="1000" noProof="0" dirty="0">
                <a:hlinkClick r:id="rId21"/>
              </a:rPr>
              <a:t>https://cs.wikipedia.org/wiki/Daniel_Goleman</a:t>
            </a:r>
            <a:endParaRPr lang="cs-CZ" sz="1000" noProof="0" dirty="0"/>
          </a:p>
          <a:p>
            <a:r>
              <a:rPr lang="cs-CZ" sz="1000" dirty="0">
                <a:hlinkClick r:id="rId22"/>
              </a:rPr>
              <a:t>https://en.wikipedia.org/wiki/Peter_Salovey</a:t>
            </a:r>
            <a:endParaRPr lang="cs-CZ" sz="1000" dirty="0"/>
          </a:p>
          <a:p>
            <a:r>
              <a:rPr lang="cs-CZ" sz="1000" dirty="0">
                <a:hlinkClick r:id="rId23"/>
              </a:rPr>
              <a:t>https://president.yale.edu/media/official-photos-peter-salovey</a:t>
            </a:r>
            <a:endParaRPr lang="cs-CZ" sz="1000" dirty="0"/>
          </a:p>
          <a:p>
            <a:r>
              <a:rPr lang="cs-CZ" sz="1000" dirty="0">
                <a:hlinkClick r:id="rId24"/>
              </a:rPr>
              <a:t>https://en.wikipedia.org/wiki/John_D._Mayer</a:t>
            </a:r>
            <a:endParaRPr lang="cs-CZ" sz="1000" dirty="0"/>
          </a:p>
          <a:p>
            <a:r>
              <a:rPr lang="cs-CZ" sz="1000" dirty="0">
                <a:hlinkClick r:id="rId25"/>
              </a:rPr>
              <a:t>https://en.wikipedia.org/wiki/Mayer-Salovey-Caruso_Emotional_Intelligence_Test</a:t>
            </a:r>
            <a:endParaRPr lang="cs-CZ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7D21A-4AF8-6D09-5C8C-A908450B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35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902376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913A3-055D-5723-8B91-0DBDE26C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F7042-8F40-15BA-95DE-DD817E58D2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Soubor vloh, které slouží jako předpoklad k úspěšnému vyvíjení schopností </a:t>
            </a:r>
          </a:p>
          <a:p>
            <a:r>
              <a:rPr lang="cs-CZ" dirty="0"/>
              <a:t>Např. nadání k fyzickým aktivitám, nebo nadání se učit</a:t>
            </a:r>
          </a:p>
        </p:txBody>
      </p:sp>
      <p:pic>
        <p:nvPicPr>
          <p:cNvPr id="6" name="Zástupný obsah 5" descr="Obsah obrázku venku, obloha, příroda, voda&#10;&#10;Popis byl vytvořen automaticky">
            <a:extLst>
              <a:ext uri="{FF2B5EF4-FFF2-40B4-BE49-F238E27FC236}">
                <a16:creationId xmlns:a16="http://schemas.microsoft.com/office/drawing/2014/main" id="{D488199D-B562-1978-F7CC-D6A264BF37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40" y="2514127"/>
            <a:ext cx="4716062" cy="3221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E642E-3460-FF07-5E7F-E81EC7F0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591887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8EACE-944D-389F-CD82-82A9BA98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Talent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DE0E2B-62D2-6B06-5E6E-6571E88E4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Soubor schopností</a:t>
            </a:r>
          </a:p>
          <a:p>
            <a:r>
              <a:rPr lang="cs-CZ" dirty="0"/>
              <a:t>Zpravidla považován za vrozený</a:t>
            </a:r>
          </a:p>
          <a:p>
            <a:r>
              <a:rPr lang="cs-CZ" dirty="0"/>
              <a:t>Též označován jako projevené nadání</a:t>
            </a:r>
          </a:p>
        </p:txBody>
      </p:sp>
      <p:pic>
        <p:nvPicPr>
          <p:cNvPr id="6" name="Zástupný obsah 5" descr="Obsah obrázku kolo, osoba, pneumatika, Pozemní vozidlo&#10;&#10;Popis byl vytvořen automaticky">
            <a:extLst>
              <a:ext uri="{FF2B5EF4-FFF2-40B4-BE49-F238E27FC236}">
                <a16:creationId xmlns:a16="http://schemas.microsoft.com/office/drawing/2014/main" id="{800637DE-C119-9A8D-4052-E8884A205B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2364"/>
            <a:ext cx="4805363" cy="32035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A16B5-8B60-F60B-30BB-D47CC588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881256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E52B9-F7C6-6215-47C4-BAE87B22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Genialita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7FF18-CC4C-F99D-1EF5-02A360297A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Mimořádná schopnost ke skutečné a objektivní tvůrčí činnosti</a:t>
            </a:r>
          </a:p>
          <a:p>
            <a:r>
              <a:rPr lang="cs-CZ" dirty="0"/>
              <a:t>Umožňuje vytvářet významná epochální díla, která posouvají lidstvo kupředu</a:t>
            </a:r>
          </a:p>
        </p:txBody>
      </p:sp>
      <p:pic>
        <p:nvPicPr>
          <p:cNvPr id="6" name="Zástupný obsah 5" descr="Obsah obrázku osoba, oblečení, Lidská tvář, Vědecký přístroj&#10;&#10;Popis byl vytvořen automaticky">
            <a:extLst>
              <a:ext uri="{FF2B5EF4-FFF2-40B4-BE49-F238E27FC236}">
                <a16:creationId xmlns:a16="http://schemas.microsoft.com/office/drawing/2014/main" id="{A3C0C978-2A39-BEA4-555B-E21DAF8D8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39" y="2382364"/>
            <a:ext cx="4805363" cy="32042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81184-7E43-0A2E-121B-0A63EC60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365112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F66AA-E809-0D3E-AF21-47F848FD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B4483-7F57-46D1-8919-9F3B736B3F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Mentální dovednosti, obratnost, praktické dovednosti a další</a:t>
            </a:r>
          </a:p>
          <a:p>
            <a:r>
              <a:rPr lang="cs-CZ" b="1" dirty="0"/>
              <a:t>Percepční</a:t>
            </a:r>
            <a:r>
              <a:rPr lang="cs-CZ" dirty="0"/>
              <a:t> -&gt; vnímání</a:t>
            </a:r>
          </a:p>
          <a:p>
            <a:r>
              <a:rPr lang="cs-CZ" b="1" dirty="0"/>
              <a:t>Intelektové</a:t>
            </a:r>
            <a:r>
              <a:rPr lang="cs-CZ" dirty="0"/>
              <a:t> -&gt; rozumové činnosti</a:t>
            </a:r>
          </a:p>
          <a:p>
            <a:r>
              <a:rPr lang="cs-CZ" b="1" dirty="0"/>
              <a:t>Motorické</a:t>
            </a:r>
            <a:r>
              <a:rPr lang="cs-CZ" dirty="0"/>
              <a:t> -&gt; pohybové</a:t>
            </a:r>
          </a:p>
        </p:txBody>
      </p:sp>
      <p:pic>
        <p:nvPicPr>
          <p:cNvPr id="6" name="Zástupný obsah 5" descr="Obsah obrázku ilustrace, Animace, klipart, umění&#10;&#10;Popis byl vytvořen automaticky">
            <a:extLst>
              <a:ext uri="{FF2B5EF4-FFF2-40B4-BE49-F238E27FC236}">
                <a16:creationId xmlns:a16="http://schemas.microsoft.com/office/drawing/2014/main" id="{2E2512F1-EAFD-C773-EDAD-29D93DCA0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39" y="2578803"/>
            <a:ext cx="4805363" cy="31910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06441-BAA4-1141-46A3-F4693E79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66946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7C227F5-9247-A22C-5322-EB56CA2E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noProof="0" dirty="0"/>
              <a:t>Systematické rozdělení schopností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909A-9AC6-35CC-15BE-19ED7CCA0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BC6B-A6A9-0677-7F86-09FA140A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086912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FC3D9-CC12-72E2-5502-2527324E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haroni" panose="02010803020104030203" pitchFamily="2" charset="-79"/>
                <a:cs typeface="Aharoni" panose="02010803020104030203" pitchFamily="2" charset="-79"/>
              </a:rPr>
              <a:t>Joy</a:t>
            </a:r>
            <a:r>
              <a:rPr lang="cs-CZ" dirty="0">
                <a:latin typeface="Aharoni" panose="02010803020104030203" pitchFamily="2" charset="-79"/>
                <a:cs typeface="Aharoni" panose="02010803020104030203" pitchFamily="2" charset="-79"/>
              </a:rPr>
              <a:t> Paul </a:t>
            </a:r>
            <a:r>
              <a:rPr lang="cs-CZ" dirty="0" err="1">
                <a:latin typeface="Aharoni" panose="02010803020104030203" pitchFamily="2" charset="-79"/>
                <a:cs typeface="Aharoni" panose="02010803020104030203" pitchFamily="2" charset="-79"/>
              </a:rPr>
              <a:t>Guilford</a:t>
            </a:r>
            <a:endParaRPr lang="cs-CZ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330681-F4AD-B482-6786-EE27927C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187667"/>
          </a:xfrm>
        </p:spPr>
        <p:txBody>
          <a:bodyPr/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cs-CZ" dirty="0">
                <a:cs typeface="Aharoni" panose="02010803020104030203" pitchFamily="2" charset="-79"/>
              </a:rPr>
              <a:t>významný Americký psycholog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cs-CZ" dirty="0">
                <a:cs typeface="Aharoni" panose="02010803020104030203" pitchFamily="2" charset="-79"/>
              </a:rPr>
              <a:t>Psychometrie a teorie inteligence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cs-CZ" dirty="0">
                <a:cs typeface="Aharoni" panose="02010803020104030203" pitchFamily="2" charset="-79"/>
              </a:rPr>
              <a:t>Rozvoj modelu struktury inteligence (rozdělen do 3 dimenzí)</a:t>
            </a:r>
          </a:p>
        </p:txBody>
      </p:sp>
      <p:pic>
        <p:nvPicPr>
          <p:cNvPr id="1026" name="Picture 2" descr="👓J.P. Guilford👓 | Sutori">
            <a:extLst>
              <a:ext uri="{FF2B5EF4-FFF2-40B4-BE49-F238E27FC236}">
                <a16:creationId xmlns:a16="http://schemas.microsoft.com/office/drawing/2014/main" id="{AB8D3206-2A30-CFC8-0D3D-CF828E08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08" y="2222287"/>
            <a:ext cx="2891978" cy="39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96071-77A5-D6CA-C4FF-61819EEE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7259-B76C-B143-AB38-15B0F1CB6A6E}" type="slidenum">
              <a:rPr lang="en-CZ" smtClean="0"/>
              <a:t>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1777736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{C0213DF0-9399-3847-8358-21AF9091B10D}tf10001121_mac</Template>
  <TotalTime>681</TotalTime>
  <Words>1654</Words>
  <Application>Microsoft Macintosh PowerPoint</Application>
  <PresentationFormat>Widescreen</PresentationFormat>
  <Paragraphs>233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Calibri</vt:lpstr>
      <vt:lpstr>Century Gothic</vt:lpstr>
      <vt:lpstr>Consolas</vt:lpstr>
      <vt:lpstr>Courier New</vt:lpstr>
      <vt:lpstr>Wingdings 2</vt:lpstr>
      <vt:lpstr>Quotable</vt:lpstr>
      <vt:lpstr>Vlohy a schopnosti, Inteligence a její měření</vt:lpstr>
      <vt:lpstr>Vlohy</vt:lpstr>
      <vt:lpstr>Schopnost</vt:lpstr>
      <vt:lpstr>Nadání</vt:lpstr>
      <vt:lpstr>Talent</vt:lpstr>
      <vt:lpstr>Genialita</vt:lpstr>
      <vt:lpstr>Činnosti</vt:lpstr>
      <vt:lpstr>Systematické rozdělení schopností</vt:lpstr>
      <vt:lpstr>Joy Paul Guilford</vt:lpstr>
      <vt:lpstr>Dimenze vnímání</vt:lpstr>
      <vt:lpstr>Dimenze psychomotoriky</vt:lpstr>
      <vt:lpstr>Dimenze inteligence</vt:lpstr>
      <vt:lpstr>Kognitivní a produktivní schopnosti</vt:lpstr>
      <vt:lpstr>Faktory hodnocení</vt:lpstr>
      <vt:lpstr>Faktory vývoje schopností</vt:lpstr>
      <vt:lpstr>Inteligence a její měření</vt:lpstr>
      <vt:lpstr>Inteligence</vt:lpstr>
      <vt:lpstr>Inteligence (2)</vt:lpstr>
      <vt:lpstr>Emocionální inteligence</vt:lpstr>
      <vt:lpstr>Emocionální inteligence (2)</vt:lpstr>
      <vt:lpstr>Měření inteligence</vt:lpstr>
      <vt:lpstr>Měření inteligence (2)</vt:lpstr>
      <vt:lpstr>Historie testů inteligence</vt:lpstr>
      <vt:lpstr>Historie testů inteligence (2)</vt:lpstr>
      <vt:lpstr>IQ</vt:lpstr>
      <vt:lpstr>Možnost testování v ČR</vt:lpstr>
      <vt:lpstr>EQ</vt:lpstr>
      <vt:lpstr>Význam měření inteligence</vt:lpstr>
      <vt:lpstr>Zajímavost - Vztah mezi inteligencí a odborností</vt:lpstr>
      <vt:lpstr>Zajímavost - Vztah mezi inteligencí a odborností (2)</vt:lpstr>
      <vt:lpstr>Děkujeme za pozornost</vt:lpstr>
      <vt:lpstr>Jaký je rozdíl mezi talentem a nadáním?</vt:lpstr>
      <vt:lpstr>Jaký je rozdíl mezi kognitivním a produktivním myšlením?</vt:lpstr>
      <vt:lpstr>Jaké jsou znaky inteligence?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Inteligence</dc:title>
  <dc:creator>Hynek Fišera</dc:creator>
  <cp:lastModifiedBy>Hynek Fišera</cp:lastModifiedBy>
  <cp:revision>1</cp:revision>
  <dcterms:created xsi:type="dcterms:W3CDTF">2023-09-29T06:23:41Z</dcterms:created>
  <dcterms:modified xsi:type="dcterms:W3CDTF">2023-10-04T07:16:55Z</dcterms:modified>
</cp:coreProperties>
</file>