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63" r:id="rId3"/>
    <p:sldId id="258" r:id="rId4"/>
    <p:sldId id="260" r:id="rId5"/>
    <p:sldId id="261" r:id="rId6"/>
    <p:sldId id="264" r:id="rId7"/>
    <p:sldId id="259" r:id="rId8"/>
    <p:sldId id="266" r:id="rId9"/>
    <p:sldId id="262" r:id="rId10"/>
    <p:sldId id="267" r:id="rId11"/>
    <p:sldId id="276" r:id="rId12"/>
    <p:sldId id="271" r:id="rId13"/>
    <p:sldId id="272" r:id="rId14"/>
    <p:sldId id="273" r:id="rId15"/>
    <p:sldId id="275" r:id="rId16"/>
    <p:sldId id="257" r:id="rId17"/>
  </p:sldIdLst>
  <p:sldSz cx="12192000" cy="6858000"/>
  <p:notesSz cx="6858000" cy="9144000"/>
  <p:defaultTextStyle>
    <a:defPPr>
      <a:defRPr lang="en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248C15-53E9-1949-885C-1D29F59BF707}" v="45" dt="2024-03-12T17:25:46.0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9"/>
    <p:restoredTop sz="94719"/>
  </p:normalViewPr>
  <p:slideViewPr>
    <p:cSldViewPr snapToGrid="0">
      <p:cViewPr varScale="1">
        <p:scale>
          <a:sx n="148" d="100"/>
          <a:sy n="148" d="100"/>
        </p:scale>
        <p:origin x="1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ynek Fišera" userId="85ed5368c501ccbb" providerId="LiveId" clId="{53248C15-53E9-1949-885C-1D29F59BF707}"/>
    <pc:docChg chg="undo redo custSel addSld delSld modSld sldOrd modMainMaster">
      <pc:chgData name="Hynek Fišera" userId="85ed5368c501ccbb" providerId="LiveId" clId="{53248C15-53E9-1949-885C-1D29F59BF707}" dt="2024-03-12T17:25:46.052" v="3451" actId="1076"/>
      <pc:docMkLst>
        <pc:docMk/>
      </pc:docMkLst>
      <pc:sldChg chg="addSp delSp modSp mod">
        <pc:chgData name="Hynek Fišera" userId="85ed5368c501ccbb" providerId="LiveId" clId="{53248C15-53E9-1949-885C-1D29F59BF707}" dt="2024-03-09T16:17:00.096" v="2762"/>
        <pc:sldMkLst>
          <pc:docMk/>
          <pc:sldMk cId="676900772" sldId="257"/>
        </pc:sldMkLst>
        <pc:spChg chg="mod">
          <ac:chgData name="Hynek Fišera" userId="85ed5368c501ccbb" providerId="LiveId" clId="{53248C15-53E9-1949-885C-1D29F59BF707}" dt="2024-03-09T16:12:01.213" v="2744" actId="20577"/>
          <ac:spMkLst>
            <pc:docMk/>
            <pc:sldMk cId="676900772" sldId="257"/>
            <ac:spMk id="3" creationId="{6F115BFB-CEB8-30F7-28DE-CAEC63C0B58B}"/>
          </ac:spMkLst>
        </pc:spChg>
        <pc:spChg chg="add del mod">
          <ac:chgData name="Hynek Fišera" userId="85ed5368c501ccbb" providerId="LiveId" clId="{53248C15-53E9-1949-885C-1D29F59BF707}" dt="2024-03-09T16:17:00.096" v="2762"/>
          <ac:spMkLst>
            <pc:docMk/>
            <pc:sldMk cId="676900772" sldId="257"/>
            <ac:spMk id="4" creationId="{72A993BE-74CF-0E42-CAE2-501032D4853A}"/>
          </ac:spMkLst>
        </pc:spChg>
      </pc:sldChg>
      <pc:sldChg chg="addSp delSp modSp new mod ord modClrScheme chgLayout modNotesTx">
        <pc:chgData name="Hynek Fišera" userId="85ed5368c501ccbb" providerId="LiveId" clId="{53248C15-53E9-1949-885C-1D29F59BF707}" dt="2024-03-09T16:17:00.096" v="2762"/>
        <pc:sldMkLst>
          <pc:docMk/>
          <pc:sldMk cId="4021344556" sldId="258"/>
        </pc:sldMkLst>
        <pc:spChg chg="del mod ord">
          <ac:chgData name="Hynek Fišera" userId="85ed5368c501ccbb" providerId="LiveId" clId="{53248C15-53E9-1949-885C-1D29F59BF707}" dt="2024-03-04T09:25:02.740" v="1" actId="700"/>
          <ac:spMkLst>
            <pc:docMk/>
            <pc:sldMk cId="4021344556" sldId="258"/>
            <ac:spMk id="2" creationId="{0E73DA9B-B336-6F3C-6656-108DC920A7AB}"/>
          </ac:spMkLst>
        </pc:spChg>
        <pc:spChg chg="add del mod">
          <ac:chgData name="Hynek Fišera" userId="85ed5368c501ccbb" providerId="LiveId" clId="{53248C15-53E9-1949-885C-1D29F59BF707}" dt="2024-03-09T16:17:00.096" v="2762"/>
          <ac:spMkLst>
            <pc:docMk/>
            <pc:sldMk cId="4021344556" sldId="258"/>
            <ac:spMk id="2" creationId="{B070B130-D140-7FAA-F3E4-E35CBBC1B8FE}"/>
          </ac:spMkLst>
        </pc:spChg>
        <pc:spChg chg="del">
          <ac:chgData name="Hynek Fišera" userId="85ed5368c501ccbb" providerId="LiveId" clId="{53248C15-53E9-1949-885C-1D29F59BF707}" dt="2024-03-04T09:25:02.740" v="1" actId="700"/>
          <ac:spMkLst>
            <pc:docMk/>
            <pc:sldMk cId="4021344556" sldId="258"/>
            <ac:spMk id="3" creationId="{1AD4976C-82E7-55C1-D628-846B32479FCB}"/>
          </ac:spMkLst>
        </pc:spChg>
        <pc:spChg chg="add mod ord">
          <ac:chgData name="Hynek Fišera" userId="85ed5368c501ccbb" providerId="LiveId" clId="{53248C15-53E9-1949-885C-1D29F59BF707}" dt="2024-03-04T10:40:51.287" v="2126" actId="20577"/>
          <ac:spMkLst>
            <pc:docMk/>
            <pc:sldMk cId="4021344556" sldId="258"/>
            <ac:spMk id="4" creationId="{53CE96A7-B895-DE5E-4B32-06BC1B6F0ECD}"/>
          </ac:spMkLst>
        </pc:spChg>
      </pc:sldChg>
      <pc:sldChg chg="addSp delSp modSp new mod ord modClrScheme chgLayout modNotesTx">
        <pc:chgData name="Hynek Fišera" userId="85ed5368c501ccbb" providerId="LiveId" clId="{53248C15-53E9-1949-885C-1D29F59BF707}" dt="2024-03-12T17:25:46.052" v="3451" actId="1076"/>
        <pc:sldMkLst>
          <pc:docMk/>
          <pc:sldMk cId="3297348" sldId="259"/>
        </pc:sldMkLst>
        <pc:spChg chg="mod ord">
          <ac:chgData name="Hynek Fišera" userId="85ed5368c501ccbb" providerId="LiveId" clId="{53248C15-53E9-1949-885C-1D29F59BF707}" dt="2024-03-04T09:48:59.786" v="214" actId="20577"/>
          <ac:spMkLst>
            <pc:docMk/>
            <pc:sldMk cId="3297348" sldId="259"/>
            <ac:spMk id="2" creationId="{F85719CE-EB04-8294-C031-53107528C1D9}"/>
          </ac:spMkLst>
        </pc:spChg>
        <pc:spChg chg="add mod ord">
          <ac:chgData name="Hynek Fišera" userId="85ed5368c501ccbb" providerId="LiveId" clId="{53248C15-53E9-1949-885C-1D29F59BF707}" dt="2024-03-12T17:25:43.239" v="3450" actId="14100"/>
          <ac:spMkLst>
            <pc:docMk/>
            <pc:sldMk cId="3297348" sldId="259"/>
            <ac:spMk id="3" creationId="{1C2E0FF3-1DFB-B089-F526-CEDEF8205A4A}"/>
          </ac:spMkLst>
        </pc:spChg>
        <pc:spChg chg="add del mod">
          <ac:chgData name="Hynek Fišera" userId="85ed5368c501ccbb" providerId="LiveId" clId="{53248C15-53E9-1949-885C-1D29F59BF707}" dt="2024-03-09T16:17:00.096" v="2762"/>
          <ac:spMkLst>
            <pc:docMk/>
            <pc:sldMk cId="3297348" sldId="259"/>
            <ac:spMk id="4" creationId="{E54B181A-7047-CBC1-6527-E8AE50193780}"/>
          </ac:spMkLst>
        </pc:spChg>
        <pc:picChg chg="add mod">
          <ac:chgData name="Hynek Fišera" userId="85ed5368c501ccbb" providerId="LiveId" clId="{53248C15-53E9-1949-885C-1D29F59BF707}" dt="2024-03-12T17:25:46.052" v="3451" actId="1076"/>
          <ac:picMkLst>
            <pc:docMk/>
            <pc:sldMk cId="3297348" sldId="259"/>
            <ac:picMk id="2050" creationId="{BDC12890-5FA5-33EC-0C29-45EA8F69821F}"/>
          </ac:picMkLst>
        </pc:picChg>
      </pc:sldChg>
      <pc:sldChg chg="addSp delSp modSp new mod modNotesTx">
        <pc:chgData name="Hynek Fišera" userId="85ed5368c501ccbb" providerId="LiveId" clId="{53248C15-53E9-1949-885C-1D29F59BF707}" dt="2024-03-12T17:01:45.035" v="3442" actId="20577"/>
        <pc:sldMkLst>
          <pc:docMk/>
          <pc:sldMk cId="774472748" sldId="260"/>
        </pc:sldMkLst>
        <pc:spChg chg="mod">
          <ac:chgData name="Hynek Fišera" userId="85ed5368c501ccbb" providerId="LiveId" clId="{53248C15-53E9-1949-885C-1D29F59BF707}" dt="2024-03-12T17:01:45.035" v="3442" actId="20577"/>
          <ac:spMkLst>
            <pc:docMk/>
            <pc:sldMk cId="774472748" sldId="260"/>
            <ac:spMk id="2" creationId="{95D051B8-044C-20CC-6E2A-9A2D946AAE66}"/>
          </ac:spMkLst>
        </pc:spChg>
        <pc:spChg chg="mod">
          <ac:chgData name="Hynek Fišera" userId="85ed5368c501ccbb" providerId="LiveId" clId="{53248C15-53E9-1949-885C-1D29F59BF707}" dt="2024-03-10T16:29:08.235" v="3158" actId="14100"/>
          <ac:spMkLst>
            <pc:docMk/>
            <pc:sldMk cId="774472748" sldId="260"/>
            <ac:spMk id="3" creationId="{AB201BC6-2ED5-7389-C520-531575576B72}"/>
          </ac:spMkLst>
        </pc:spChg>
        <pc:spChg chg="add del mod">
          <ac:chgData name="Hynek Fišera" userId="85ed5368c501ccbb" providerId="LiveId" clId="{53248C15-53E9-1949-885C-1D29F59BF707}" dt="2024-03-09T16:17:00.096" v="2762"/>
          <ac:spMkLst>
            <pc:docMk/>
            <pc:sldMk cId="774472748" sldId="260"/>
            <ac:spMk id="4" creationId="{27FE6D64-8712-72A5-A0EF-CC50EADAD816}"/>
          </ac:spMkLst>
        </pc:spChg>
        <pc:picChg chg="add mod">
          <ac:chgData name="Hynek Fišera" userId="85ed5368c501ccbb" providerId="LiveId" clId="{53248C15-53E9-1949-885C-1D29F59BF707}" dt="2024-03-10T16:29:22.119" v="3167" actId="1076"/>
          <ac:picMkLst>
            <pc:docMk/>
            <pc:sldMk cId="774472748" sldId="260"/>
            <ac:picMk id="4098" creationId="{795D4FF7-5452-25F9-4CEC-B4B872E72FBE}"/>
          </ac:picMkLst>
        </pc:picChg>
      </pc:sldChg>
      <pc:sldChg chg="addSp delSp modSp new mod modNotesTx">
        <pc:chgData name="Hynek Fišera" userId="85ed5368c501ccbb" providerId="LiveId" clId="{53248C15-53E9-1949-885C-1D29F59BF707}" dt="2024-03-12T17:10:00.357" v="3445" actId="1076"/>
        <pc:sldMkLst>
          <pc:docMk/>
          <pc:sldMk cId="771787162" sldId="261"/>
        </pc:sldMkLst>
        <pc:spChg chg="mod">
          <ac:chgData name="Hynek Fišera" userId="85ed5368c501ccbb" providerId="LiveId" clId="{53248C15-53E9-1949-885C-1D29F59BF707}" dt="2024-03-10T16:26:43.800" v="3153" actId="1076"/>
          <ac:spMkLst>
            <pc:docMk/>
            <pc:sldMk cId="771787162" sldId="261"/>
            <ac:spMk id="2" creationId="{44B3BDBF-AFAE-D577-DB51-09F16D3EDF46}"/>
          </ac:spMkLst>
        </pc:spChg>
        <pc:spChg chg="mod">
          <ac:chgData name="Hynek Fišera" userId="85ed5368c501ccbb" providerId="LiveId" clId="{53248C15-53E9-1949-885C-1D29F59BF707}" dt="2024-03-12T17:10:00.357" v="3445" actId="1076"/>
          <ac:spMkLst>
            <pc:docMk/>
            <pc:sldMk cId="771787162" sldId="261"/>
            <ac:spMk id="3" creationId="{2EFADCCD-92F4-B698-EC49-A74B4628F372}"/>
          </ac:spMkLst>
        </pc:spChg>
        <pc:spChg chg="add del mod">
          <ac:chgData name="Hynek Fišera" userId="85ed5368c501ccbb" providerId="LiveId" clId="{53248C15-53E9-1949-885C-1D29F59BF707}" dt="2024-03-09T16:17:00.096" v="2762"/>
          <ac:spMkLst>
            <pc:docMk/>
            <pc:sldMk cId="771787162" sldId="261"/>
            <ac:spMk id="4" creationId="{16DF122E-FE10-68F7-6BB1-F46EDAD8488F}"/>
          </ac:spMkLst>
        </pc:spChg>
        <pc:picChg chg="add del mod">
          <ac:chgData name="Hynek Fišera" userId="85ed5368c501ccbb" providerId="LiveId" clId="{53248C15-53E9-1949-885C-1D29F59BF707}" dt="2024-03-10T16:26:21.351" v="3146" actId="478"/>
          <ac:picMkLst>
            <pc:docMk/>
            <pc:sldMk cId="771787162" sldId="261"/>
            <ac:picMk id="1026" creationId="{B9FE4C38-10DE-A086-2A62-DBBCA31AFC87}"/>
          </ac:picMkLst>
        </pc:picChg>
        <pc:picChg chg="add mod">
          <ac:chgData name="Hynek Fišera" userId="85ed5368c501ccbb" providerId="LiveId" clId="{53248C15-53E9-1949-885C-1D29F59BF707}" dt="2024-03-10T16:26:45.884" v="3155" actId="1076"/>
          <ac:picMkLst>
            <pc:docMk/>
            <pc:sldMk cId="771787162" sldId="261"/>
            <ac:picMk id="1028" creationId="{1C48D4AB-7F70-8209-B439-946807606F13}"/>
          </ac:picMkLst>
        </pc:picChg>
      </pc:sldChg>
      <pc:sldChg chg="addSp delSp modSp new mod modNotesTx">
        <pc:chgData name="Hynek Fišera" userId="85ed5368c501ccbb" providerId="LiveId" clId="{53248C15-53E9-1949-885C-1D29F59BF707}" dt="2024-03-10T15:57:06.532" v="2919" actId="20577"/>
        <pc:sldMkLst>
          <pc:docMk/>
          <pc:sldMk cId="761337226" sldId="262"/>
        </pc:sldMkLst>
        <pc:spChg chg="mod">
          <ac:chgData name="Hynek Fišera" userId="85ed5368c501ccbb" providerId="LiveId" clId="{53248C15-53E9-1949-885C-1D29F59BF707}" dt="2024-03-04T10:00:21.644" v="1186" actId="20577"/>
          <ac:spMkLst>
            <pc:docMk/>
            <pc:sldMk cId="761337226" sldId="262"/>
            <ac:spMk id="2" creationId="{750C0F50-6D36-CD6C-B320-55F3EE3548C8}"/>
          </ac:spMkLst>
        </pc:spChg>
        <pc:spChg chg="mod">
          <ac:chgData name="Hynek Fišera" userId="85ed5368c501ccbb" providerId="LiveId" clId="{53248C15-53E9-1949-885C-1D29F59BF707}" dt="2024-03-04T10:08:56.664" v="1525" actId="20577"/>
          <ac:spMkLst>
            <pc:docMk/>
            <pc:sldMk cId="761337226" sldId="262"/>
            <ac:spMk id="3" creationId="{BBAE0384-3177-BE5F-6141-498D07B2A1EC}"/>
          </ac:spMkLst>
        </pc:spChg>
        <pc:spChg chg="add del mod">
          <ac:chgData name="Hynek Fišera" userId="85ed5368c501ccbb" providerId="LiveId" clId="{53248C15-53E9-1949-885C-1D29F59BF707}" dt="2024-03-09T16:17:00.096" v="2762"/>
          <ac:spMkLst>
            <pc:docMk/>
            <pc:sldMk cId="761337226" sldId="262"/>
            <ac:spMk id="4" creationId="{DE635CFE-EE3C-97E1-74A9-1BC66F3C5274}"/>
          </ac:spMkLst>
        </pc:spChg>
      </pc:sldChg>
      <pc:sldChg chg="addSp delSp modSp new mod">
        <pc:chgData name="Hynek Fišera" userId="85ed5368c501ccbb" providerId="LiveId" clId="{53248C15-53E9-1949-885C-1D29F59BF707}" dt="2024-03-09T16:17:00.096" v="2762"/>
        <pc:sldMkLst>
          <pc:docMk/>
          <pc:sldMk cId="686264649" sldId="263"/>
        </pc:sldMkLst>
        <pc:spChg chg="mod">
          <ac:chgData name="Hynek Fišera" userId="85ed5368c501ccbb" providerId="LiveId" clId="{53248C15-53E9-1949-885C-1D29F59BF707}" dt="2024-03-04T09:58:40.179" v="1101" actId="20577"/>
          <ac:spMkLst>
            <pc:docMk/>
            <pc:sldMk cId="686264649" sldId="263"/>
            <ac:spMk id="2" creationId="{7EC3EF24-5685-C919-0D11-0A843B2D36E0}"/>
          </ac:spMkLst>
        </pc:spChg>
        <pc:spChg chg="mod">
          <ac:chgData name="Hynek Fišera" userId="85ed5368c501ccbb" providerId="LiveId" clId="{53248C15-53E9-1949-885C-1D29F59BF707}" dt="2024-03-04T09:59:18.576" v="1152" actId="20577"/>
          <ac:spMkLst>
            <pc:docMk/>
            <pc:sldMk cId="686264649" sldId="263"/>
            <ac:spMk id="3" creationId="{C2FE3408-621E-C662-71B6-106EC493E658}"/>
          </ac:spMkLst>
        </pc:spChg>
        <pc:spChg chg="add del mod">
          <ac:chgData name="Hynek Fišera" userId="85ed5368c501ccbb" providerId="LiveId" clId="{53248C15-53E9-1949-885C-1D29F59BF707}" dt="2024-03-09T16:17:00.096" v="2762"/>
          <ac:spMkLst>
            <pc:docMk/>
            <pc:sldMk cId="686264649" sldId="263"/>
            <ac:spMk id="4" creationId="{371F334C-9F43-E22F-678C-083391BBE175}"/>
          </ac:spMkLst>
        </pc:spChg>
      </pc:sldChg>
      <pc:sldChg chg="addSp delSp modSp new mod modClrScheme chgLayout">
        <pc:chgData name="Hynek Fišera" userId="85ed5368c501ccbb" providerId="LiveId" clId="{53248C15-53E9-1949-885C-1D29F59BF707}" dt="2024-03-09T16:17:00.096" v="2762"/>
        <pc:sldMkLst>
          <pc:docMk/>
          <pc:sldMk cId="3809883427" sldId="264"/>
        </pc:sldMkLst>
        <pc:spChg chg="del mod ord">
          <ac:chgData name="Hynek Fišera" userId="85ed5368c501ccbb" providerId="LiveId" clId="{53248C15-53E9-1949-885C-1D29F59BF707}" dt="2024-03-04T09:59:47.476" v="1154" actId="700"/>
          <ac:spMkLst>
            <pc:docMk/>
            <pc:sldMk cId="3809883427" sldId="264"/>
            <ac:spMk id="2" creationId="{7EFC8E27-4A76-B9A2-93C1-8FC5023AB086}"/>
          </ac:spMkLst>
        </pc:spChg>
        <pc:spChg chg="add del mod">
          <ac:chgData name="Hynek Fišera" userId="85ed5368c501ccbb" providerId="LiveId" clId="{53248C15-53E9-1949-885C-1D29F59BF707}" dt="2024-03-09T16:17:00.096" v="2762"/>
          <ac:spMkLst>
            <pc:docMk/>
            <pc:sldMk cId="3809883427" sldId="264"/>
            <ac:spMk id="2" creationId="{AAA0362B-D84A-7AAB-0D44-B22E84DC8AC2}"/>
          </ac:spMkLst>
        </pc:spChg>
        <pc:spChg chg="del">
          <ac:chgData name="Hynek Fišera" userId="85ed5368c501ccbb" providerId="LiveId" clId="{53248C15-53E9-1949-885C-1D29F59BF707}" dt="2024-03-04T09:59:47.476" v="1154" actId="700"/>
          <ac:spMkLst>
            <pc:docMk/>
            <pc:sldMk cId="3809883427" sldId="264"/>
            <ac:spMk id="3" creationId="{433F6D57-647C-9B8D-FE32-5C5DC31329D8}"/>
          </ac:spMkLst>
        </pc:spChg>
        <pc:spChg chg="add mod ord">
          <ac:chgData name="Hynek Fišera" userId="85ed5368c501ccbb" providerId="LiveId" clId="{53248C15-53E9-1949-885C-1D29F59BF707}" dt="2024-03-04T10:00:02.177" v="1172" actId="1076"/>
          <ac:spMkLst>
            <pc:docMk/>
            <pc:sldMk cId="3809883427" sldId="264"/>
            <ac:spMk id="4" creationId="{E714AFD5-2EFC-8655-168B-17C6DDB9B339}"/>
          </ac:spMkLst>
        </pc:spChg>
      </pc:sldChg>
      <pc:sldChg chg="addSp delSp modSp new del mod">
        <pc:chgData name="Hynek Fišera" userId="85ed5368c501ccbb" providerId="LiveId" clId="{53248C15-53E9-1949-885C-1D29F59BF707}" dt="2024-03-10T14:53:36.265" v="2792" actId="2696"/>
        <pc:sldMkLst>
          <pc:docMk/>
          <pc:sldMk cId="2120985007" sldId="265"/>
        </pc:sldMkLst>
        <pc:spChg chg="mod">
          <ac:chgData name="Hynek Fišera" userId="85ed5368c501ccbb" providerId="LiveId" clId="{53248C15-53E9-1949-885C-1D29F59BF707}" dt="2024-03-04T10:02:39.862" v="1407" actId="20577"/>
          <ac:spMkLst>
            <pc:docMk/>
            <pc:sldMk cId="2120985007" sldId="265"/>
            <ac:spMk id="2" creationId="{75E9129F-83DE-C226-8518-AA77C07CCCE5}"/>
          </ac:spMkLst>
        </pc:spChg>
        <pc:spChg chg="add del mod">
          <ac:chgData name="Hynek Fišera" userId="85ed5368c501ccbb" providerId="LiveId" clId="{53248C15-53E9-1949-885C-1D29F59BF707}" dt="2024-03-09T16:17:00.096" v="2762"/>
          <ac:spMkLst>
            <pc:docMk/>
            <pc:sldMk cId="2120985007" sldId="265"/>
            <ac:spMk id="4" creationId="{D30FBF46-3678-F71E-6920-EA6B78F0A86A}"/>
          </ac:spMkLst>
        </pc:spChg>
      </pc:sldChg>
      <pc:sldChg chg="addSp delSp modSp new mod modNotesTx">
        <pc:chgData name="Hynek Fišera" userId="85ed5368c501ccbb" providerId="LiveId" clId="{53248C15-53E9-1949-885C-1D29F59BF707}" dt="2024-03-09T16:17:00.096" v="2762"/>
        <pc:sldMkLst>
          <pc:docMk/>
          <pc:sldMk cId="2804435112" sldId="266"/>
        </pc:sldMkLst>
        <pc:spChg chg="mod">
          <ac:chgData name="Hynek Fišera" userId="85ed5368c501ccbb" providerId="LiveId" clId="{53248C15-53E9-1949-885C-1D29F59BF707}" dt="2024-03-04T10:04:17.744" v="1436" actId="20577"/>
          <ac:spMkLst>
            <pc:docMk/>
            <pc:sldMk cId="2804435112" sldId="266"/>
            <ac:spMk id="2" creationId="{417F44B3-FB1A-31D7-C22F-594E10B83D9E}"/>
          </ac:spMkLst>
        </pc:spChg>
        <pc:spChg chg="mod">
          <ac:chgData name="Hynek Fišera" userId="85ed5368c501ccbb" providerId="LiveId" clId="{53248C15-53E9-1949-885C-1D29F59BF707}" dt="2024-03-04T10:06:22.940" v="1449" actId="12"/>
          <ac:spMkLst>
            <pc:docMk/>
            <pc:sldMk cId="2804435112" sldId="266"/>
            <ac:spMk id="3" creationId="{0AC37D63-1030-5644-E784-3DAD11A5C0C6}"/>
          </ac:spMkLst>
        </pc:spChg>
        <pc:spChg chg="add del mod">
          <ac:chgData name="Hynek Fišera" userId="85ed5368c501ccbb" providerId="LiveId" clId="{53248C15-53E9-1949-885C-1D29F59BF707}" dt="2024-03-09T16:17:00.096" v="2762"/>
          <ac:spMkLst>
            <pc:docMk/>
            <pc:sldMk cId="2804435112" sldId="266"/>
            <ac:spMk id="4" creationId="{D9CB12BC-D9B1-2E8D-2E57-4BC0207F45A4}"/>
          </ac:spMkLst>
        </pc:spChg>
      </pc:sldChg>
      <pc:sldChg chg="addSp delSp modSp new mod modClrScheme chgLayout">
        <pc:chgData name="Hynek Fišera" userId="85ed5368c501ccbb" providerId="LiveId" clId="{53248C15-53E9-1949-885C-1D29F59BF707}" dt="2024-03-09T16:17:00.096" v="2762"/>
        <pc:sldMkLst>
          <pc:docMk/>
          <pc:sldMk cId="171088803" sldId="267"/>
        </pc:sldMkLst>
        <pc:spChg chg="del mod ord">
          <ac:chgData name="Hynek Fišera" userId="85ed5368c501ccbb" providerId="LiveId" clId="{53248C15-53E9-1949-885C-1D29F59BF707}" dt="2024-03-04T10:10:38.081" v="1528" actId="700"/>
          <ac:spMkLst>
            <pc:docMk/>
            <pc:sldMk cId="171088803" sldId="267"/>
            <ac:spMk id="2" creationId="{4CE7341F-58B4-C7A1-3862-45131D8ACD91}"/>
          </ac:spMkLst>
        </pc:spChg>
        <pc:spChg chg="add del mod">
          <ac:chgData name="Hynek Fišera" userId="85ed5368c501ccbb" providerId="LiveId" clId="{53248C15-53E9-1949-885C-1D29F59BF707}" dt="2024-03-09T16:17:00.096" v="2762"/>
          <ac:spMkLst>
            <pc:docMk/>
            <pc:sldMk cId="171088803" sldId="267"/>
            <ac:spMk id="2" creationId="{9CA06A6C-4CCC-EF92-F8B0-0AF760A6AAF3}"/>
          </ac:spMkLst>
        </pc:spChg>
        <pc:spChg chg="del">
          <ac:chgData name="Hynek Fišera" userId="85ed5368c501ccbb" providerId="LiveId" clId="{53248C15-53E9-1949-885C-1D29F59BF707}" dt="2024-03-04T10:10:38.081" v="1528" actId="700"/>
          <ac:spMkLst>
            <pc:docMk/>
            <pc:sldMk cId="171088803" sldId="267"/>
            <ac:spMk id="3" creationId="{102F1FB8-E5AB-EF7F-37D0-9EB5F87B970A}"/>
          </ac:spMkLst>
        </pc:spChg>
        <pc:spChg chg="add mod ord">
          <ac:chgData name="Hynek Fišera" userId="85ed5368c501ccbb" providerId="LiveId" clId="{53248C15-53E9-1949-885C-1D29F59BF707}" dt="2024-03-04T10:11:09.250" v="1566" actId="122"/>
          <ac:spMkLst>
            <pc:docMk/>
            <pc:sldMk cId="171088803" sldId="267"/>
            <ac:spMk id="4" creationId="{66F96957-07E3-BCCC-BA38-7F3F3133C7A9}"/>
          </ac:spMkLst>
        </pc:spChg>
      </pc:sldChg>
      <pc:sldChg chg="modSp new del mod">
        <pc:chgData name="Hynek Fišera" userId="85ed5368c501ccbb" providerId="LiveId" clId="{53248C15-53E9-1949-885C-1D29F59BF707}" dt="2024-03-09T16:02:13.903" v="2374" actId="2696"/>
        <pc:sldMkLst>
          <pc:docMk/>
          <pc:sldMk cId="1612238651" sldId="268"/>
        </pc:sldMkLst>
        <pc:spChg chg="mod">
          <ac:chgData name="Hynek Fišera" userId="85ed5368c501ccbb" providerId="LiveId" clId="{53248C15-53E9-1949-885C-1D29F59BF707}" dt="2024-03-04T10:11:27.294" v="1586" actId="20577"/>
          <ac:spMkLst>
            <pc:docMk/>
            <pc:sldMk cId="1612238651" sldId="268"/>
            <ac:spMk id="2" creationId="{65C106CA-CA3C-3AC0-9B90-BC3C65AC5657}"/>
          </ac:spMkLst>
        </pc:spChg>
        <pc:spChg chg="mod">
          <ac:chgData name="Hynek Fišera" userId="85ed5368c501ccbb" providerId="LiveId" clId="{53248C15-53E9-1949-885C-1D29F59BF707}" dt="2024-03-09T15:58:10.732" v="2241" actId="20577"/>
          <ac:spMkLst>
            <pc:docMk/>
            <pc:sldMk cId="1612238651" sldId="268"/>
            <ac:spMk id="3" creationId="{6844FBBB-E6C9-5BD3-22EB-E581ABA76D0E}"/>
          </ac:spMkLst>
        </pc:spChg>
      </pc:sldChg>
      <pc:sldChg chg="modSp new del mod">
        <pc:chgData name="Hynek Fišera" userId="85ed5368c501ccbb" providerId="LiveId" clId="{53248C15-53E9-1949-885C-1D29F59BF707}" dt="2024-03-09T16:02:31.269" v="2388" actId="2696"/>
        <pc:sldMkLst>
          <pc:docMk/>
          <pc:sldMk cId="1411153928" sldId="269"/>
        </pc:sldMkLst>
        <pc:spChg chg="mod">
          <ac:chgData name="Hynek Fišera" userId="85ed5368c501ccbb" providerId="LiveId" clId="{53248C15-53E9-1949-885C-1D29F59BF707}" dt="2024-03-09T15:58:55.390" v="2258" actId="20577"/>
          <ac:spMkLst>
            <pc:docMk/>
            <pc:sldMk cId="1411153928" sldId="269"/>
            <ac:spMk id="2" creationId="{59189544-59C7-6AD2-529C-EEA6D6743FB6}"/>
          </ac:spMkLst>
        </pc:spChg>
        <pc:spChg chg="mod">
          <ac:chgData name="Hynek Fišera" userId="85ed5368c501ccbb" providerId="LiveId" clId="{53248C15-53E9-1949-885C-1D29F59BF707}" dt="2024-03-09T16:00:24.276" v="2283" actId="20577"/>
          <ac:spMkLst>
            <pc:docMk/>
            <pc:sldMk cId="1411153928" sldId="269"/>
            <ac:spMk id="3" creationId="{5D204AFB-9D85-843B-EDD2-880BA09E76AB}"/>
          </ac:spMkLst>
        </pc:spChg>
      </pc:sldChg>
      <pc:sldChg chg="new del">
        <pc:chgData name="Hynek Fišera" userId="85ed5368c501ccbb" providerId="LiveId" clId="{53248C15-53E9-1949-885C-1D29F59BF707}" dt="2024-03-04T10:11:21.947" v="1568" actId="2696"/>
        <pc:sldMkLst>
          <pc:docMk/>
          <pc:sldMk cId="2548986278" sldId="269"/>
        </pc:sldMkLst>
      </pc:sldChg>
      <pc:sldChg chg="modSp new del mod">
        <pc:chgData name="Hynek Fišera" userId="85ed5368c501ccbb" providerId="LiveId" clId="{53248C15-53E9-1949-885C-1D29F59BF707}" dt="2024-03-09T16:02:36.808" v="2389" actId="2696"/>
        <pc:sldMkLst>
          <pc:docMk/>
          <pc:sldMk cId="985935091" sldId="270"/>
        </pc:sldMkLst>
        <pc:spChg chg="mod">
          <ac:chgData name="Hynek Fišera" userId="85ed5368c501ccbb" providerId="LiveId" clId="{53248C15-53E9-1949-885C-1D29F59BF707}" dt="2024-03-04T10:11:41.300" v="1615" actId="20577"/>
          <ac:spMkLst>
            <pc:docMk/>
            <pc:sldMk cId="985935091" sldId="270"/>
            <ac:spMk id="2" creationId="{50479B05-36E3-5845-6333-0E8610D436FC}"/>
          </ac:spMkLst>
        </pc:spChg>
        <pc:spChg chg="mod">
          <ac:chgData name="Hynek Fišera" userId="85ed5368c501ccbb" providerId="LiveId" clId="{53248C15-53E9-1949-885C-1D29F59BF707}" dt="2024-03-09T16:01:05.244" v="2311" actId="6549"/>
          <ac:spMkLst>
            <pc:docMk/>
            <pc:sldMk cId="985935091" sldId="270"/>
            <ac:spMk id="3" creationId="{5758F522-9F41-939D-E8D4-CA5E1C027FC2}"/>
          </ac:spMkLst>
        </pc:spChg>
      </pc:sldChg>
      <pc:sldChg chg="addSp delSp modSp new mod">
        <pc:chgData name="Hynek Fišera" userId="85ed5368c501ccbb" providerId="LiveId" clId="{53248C15-53E9-1949-885C-1D29F59BF707}" dt="2024-03-09T16:17:00.096" v="2762"/>
        <pc:sldMkLst>
          <pc:docMk/>
          <pc:sldMk cId="3848369852" sldId="271"/>
        </pc:sldMkLst>
        <pc:spChg chg="mod">
          <ac:chgData name="Hynek Fišera" userId="85ed5368c501ccbb" providerId="LiveId" clId="{53248C15-53E9-1949-885C-1D29F59BF707}" dt="2024-03-04T10:12:17.686" v="1659" actId="20577"/>
          <ac:spMkLst>
            <pc:docMk/>
            <pc:sldMk cId="3848369852" sldId="271"/>
            <ac:spMk id="2" creationId="{D67D6615-7A79-628B-2E9A-DCF216151D6B}"/>
          </ac:spMkLst>
        </pc:spChg>
        <pc:spChg chg="mod">
          <ac:chgData name="Hynek Fišera" userId="85ed5368c501ccbb" providerId="LiveId" clId="{53248C15-53E9-1949-885C-1D29F59BF707}" dt="2024-03-09T16:09:38.331" v="2740" actId="113"/>
          <ac:spMkLst>
            <pc:docMk/>
            <pc:sldMk cId="3848369852" sldId="271"/>
            <ac:spMk id="3" creationId="{2C53D07D-34F1-37A5-F05F-46ADCC157B60}"/>
          </ac:spMkLst>
        </pc:spChg>
        <pc:spChg chg="add del mod">
          <ac:chgData name="Hynek Fišera" userId="85ed5368c501ccbb" providerId="LiveId" clId="{53248C15-53E9-1949-885C-1D29F59BF707}" dt="2024-03-09T16:17:00.096" v="2762"/>
          <ac:spMkLst>
            <pc:docMk/>
            <pc:sldMk cId="3848369852" sldId="271"/>
            <ac:spMk id="4" creationId="{1DC4CFCA-7D7D-CD97-49B0-20AB6546BD1E}"/>
          </ac:spMkLst>
        </pc:spChg>
      </pc:sldChg>
      <pc:sldChg chg="addSp delSp modSp new mod">
        <pc:chgData name="Hynek Fišera" userId="85ed5368c501ccbb" providerId="LiveId" clId="{53248C15-53E9-1949-885C-1D29F59BF707}" dt="2024-03-10T16:42:47.546" v="3393" actId="20577"/>
        <pc:sldMkLst>
          <pc:docMk/>
          <pc:sldMk cId="3738934249" sldId="272"/>
        </pc:sldMkLst>
        <pc:spChg chg="mod">
          <ac:chgData name="Hynek Fišera" userId="85ed5368c501ccbb" providerId="LiveId" clId="{53248C15-53E9-1949-885C-1D29F59BF707}" dt="2024-03-04T10:16:40.512" v="1998" actId="20577"/>
          <ac:spMkLst>
            <pc:docMk/>
            <pc:sldMk cId="3738934249" sldId="272"/>
            <ac:spMk id="2" creationId="{C0CC5ACD-4D53-2DCF-2AF7-5A96FB37741E}"/>
          </ac:spMkLst>
        </pc:spChg>
        <pc:spChg chg="mod">
          <ac:chgData name="Hynek Fišera" userId="85ed5368c501ccbb" providerId="LiveId" clId="{53248C15-53E9-1949-885C-1D29F59BF707}" dt="2024-03-10T16:42:47.546" v="3393" actId="20577"/>
          <ac:spMkLst>
            <pc:docMk/>
            <pc:sldMk cId="3738934249" sldId="272"/>
            <ac:spMk id="3" creationId="{87A31F2A-D13E-02E0-FC01-649D7057F634}"/>
          </ac:spMkLst>
        </pc:spChg>
        <pc:spChg chg="add del mod">
          <ac:chgData name="Hynek Fišera" userId="85ed5368c501ccbb" providerId="LiveId" clId="{53248C15-53E9-1949-885C-1D29F59BF707}" dt="2024-03-09T16:17:00.096" v="2762"/>
          <ac:spMkLst>
            <pc:docMk/>
            <pc:sldMk cId="3738934249" sldId="272"/>
            <ac:spMk id="4" creationId="{76B8205F-3728-E787-2011-584A3BAB0876}"/>
          </ac:spMkLst>
        </pc:spChg>
      </pc:sldChg>
      <pc:sldChg chg="addSp delSp modSp new mod modAnim">
        <pc:chgData name="Hynek Fišera" userId="85ed5368c501ccbb" providerId="LiveId" clId="{53248C15-53E9-1949-885C-1D29F59BF707}" dt="2024-03-10T16:07:34.247" v="3109"/>
        <pc:sldMkLst>
          <pc:docMk/>
          <pc:sldMk cId="1960711032" sldId="273"/>
        </pc:sldMkLst>
        <pc:spChg chg="mod">
          <ac:chgData name="Hynek Fišera" userId="85ed5368c501ccbb" providerId="LiveId" clId="{53248C15-53E9-1949-885C-1D29F59BF707}" dt="2024-03-04T10:16:47.939" v="2007" actId="20577"/>
          <ac:spMkLst>
            <pc:docMk/>
            <pc:sldMk cId="1960711032" sldId="273"/>
            <ac:spMk id="2" creationId="{0400C070-0949-7212-D926-B63798CC09E5}"/>
          </ac:spMkLst>
        </pc:spChg>
        <pc:spChg chg="mod">
          <ac:chgData name="Hynek Fišera" userId="85ed5368c501ccbb" providerId="LiveId" clId="{53248C15-53E9-1949-885C-1D29F59BF707}" dt="2024-03-10T16:06:19.590" v="3106" actId="20577"/>
          <ac:spMkLst>
            <pc:docMk/>
            <pc:sldMk cId="1960711032" sldId="273"/>
            <ac:spMk id="3" creationId="{6853139D-8AE3-A423-9CD9-A166A180CC66}"/>
          </ac:spMkLst>
        </pc:spChg>
        <pc:spChg chg="add del mod">
          <ac:chgData name="Hynek Fišera" userId="85ed5368c501ccbb" providerId="LiveId" clId="{53248C15-53E9-1949-885C-1D29F59BF707}" dt="2024-03-09T16:17:00.096" v="2762"/>
          <ac:spMkLst>
            <pc:docMk/>
            <pc:sldMk cId="1960711032" sldId="273"/>
            <ac:spMk id="4" creationId="{C154EDAE-E219-0E1B-1B9A-A9FEF934D740}"/>
          </ac:spMkLst>
        </pc:spChg>
      </pc:sldChg>
      <pc:sldChg chg="new del">
        <pc:chgData name="Hynek Fišera" userId="85ed5368c501ccbb" providerId="LiveId" clId="{53248C15-53E9-1949-885C-1D29F59BF707}" dt="2024-03-04T10:17:27.579" v="2033" actId="2696"/>
        <pc:sldMkLst>
          <pc:docMk/>
          <pc:sldMk cId="3873968099" sldId="274"/>
        </pc:sldMkLst>
      </pc:sldChg>
      <pc:sldChg chg="addSp delSp modSp new mod">
        <pc:chgData name="Hynek Fišera" userId="85ed5368c501ccbb" providerId="LiveId" clId="{53248C15-53E9-1949-885C-1D29F59BF707}" dt="2024-03-09T16:17:00.096" v="2762"/>
        <pc:sldMkLst>
          <pc:docMk/>
          <pc:sldMk cId="421896553" sldId="275"/>
        </pc:sldMkLst>
        <pc:spChg chg="mod">
          <ac:chgData name="Hynek Fišera" userId="85ed5368c501ccbb" providerId="LiveId" clId="{53248C15-53E9-1949-885C-1D29F59BF707}" dt="2024-03-04T10:17:22.599" v="2032" actId="12789"/>
          <ac:spMkLst>
            <pc:docMk/>
            <pc:sldMk cId="421896553" sldId="275"/>
            <ac:spMk id="2" creationId="{DE1166E2-781D-7B56-EEAF-BC7D908399CB}"/>
          </ac:spMkLst>
        </pc:spChg>
        <pc:spChg chg="add del mod">
          <ac:chgData name="Hynek Fišera" userId="85ed5368c501ccbb" providerId="LiveId" clId="{53248C15-53E9-1949-885C-1D29F59BF707}" dt="2024-03-09T16:17:00.096" v="2762"/>
          <ac:spMkLst>
            <pc:docMk/>
            <pc:sldMk cId="421896553" sldId="275"/>
            <ac:spMk id="3" creationId="{DE2E0A09-73DC-0D26-AFF3-D15923E86E88}"/>
          </ac:spMkLst>
        </pc:spChg>
      </pc:sldChg>
      <pc:sldChg chg="addSp delSp modSp new mod modClrScheme chgLayout modNotesTx">
        <pc:chgData name="Hynek Fišera" userId="85ed5368c501ccbb" providerId="LiveId" clId="{53248C15-53E9-1949-885C-1D29F59BF707}" dt="2024-03-10T16:24:45.497" v="3145" actId="1076"/>
        <pc:sldMkLst>
          <pc:docMk/>
          <pc:sldMk cId="3353362313" sldId="276"/>
        </pc:sldMkLst>
        <pc:spChg chg="mod ord">
          <ac:chgData name="Hynek Fišera" userId="85ed5368c501ccbb" providerId="LiveId" clId="{53248C15-53E9-1949-885C-1D29F59BF707}" dt="2024-03-10T16:24:40.147" v="3142" actId="1076"/>
          <ac:spMkLst>
            <pc:docMk/>
            <pc:sldMk cId="3353362313" sldId="276"/>
            <ac:spMk id="2" creationId="{C29C9CFC-601B-C2CB-9899-88111479F03F}"/>
          </ac:spMkLst>
        </pc:spChg>
        <pc:spChg chg="add mod ord">
          <ac:chgData name="Hynek Fišera" userId="85ed5368c501ccbb" providerId="LiveId" clId="{53248C15-53E9-1949-885C-1D29F59BF707}" dt="2024-03-10T16:24:30.497" v="3138" actId="1076"/>
          <ac:spMkLst>
            <pc:docMk/>
            <pc:sldMk cId="3353362313" sldId="276"/>
            <ac:spMk id="3" creationId="{82EA50FB-FFCE-DAAA-2086-6CD8C2DDDFFD}"/>
          </ac:spMkLst>
        </pc:spChg>
        <pc:spChg chg="add del mod">
          <ac:chgData name="Hynek Fišera" userId="85ed5368c501ccbb" providerId="LiveId" clId="{53248C15-53E9-1949-885C-1D29F59BF707}" dt="2024-03-09T16:17:00.096" v="2762"/>
          <ac:spMkLst>
            <pc:docMk/>
            <pc:sldMk cId="3353362313" sldId="276"/>
            <ac:spMk id="4" creationId="{B43C4C77-2ED0-4230-D75C-D29591A48083}"/>
          </ac:spMkLst>
        </pc:spChg>
        <pc:picChg chg="add mod">
          <ac:chgData name="Hynek Fišera" userId="85ed5368c501ccbb" providerId="LiveId" clId="{53248C15-53E9-1949-885C-1D29F59BF707}" dt="2024-03-10T16:24:43.014" v="3144" actId="1076"/>
          <ac:picMkLst>
            <pc:docMk/>
            <pc:sldMk cId="3353362313" sldId="276"/>
            <ac:picMk id="5" creationId="{05E275BE-3C26-2AE5-C1C3-B13B16254204}"/>
          </ac:picMkLst>
        </pc:picChg>
        <pc:picChg chg="add mod">
          <ac:chgData name="Hynek Fišera" userId="85ed5368c501ccbb" providerId="LiveId" clId="{53248C15-53E9-1949-885C-1D29F59BF707}" dt="2024-03-10T16:24:45.497" v="3145" actId="1076"/>
          <ac:picMkLst>
            <pc:docMk/>
            <pc:sldMk cId="3353362313" sldId="276"/>
            <ac:picMk id="3074" creationId="{A556AFE8-4EA3-D5BA-A34D-084CE7FEAD3F}"/>
          </ac:picMkLst>
        </pc:picChg>
      </pc:sldChg>
      <pc:sldMasterChg chg="modSp mod modSldLayout">
        <pc:chgData name="Hynek Fišera" userId="85ed5368c501ccbb" providerId="LiveId" clId="{53248C15-53E9-1949-885C-1D29F59BF707}" dt="2024-03-09T16:16:38.724" v="2761" actId="6549"/>
        <pc:sldMasterMkLst>
          <pc:docMk/>
          <pc:sldMasterMk cId="2853323041" sldId="2147483648"/>
        </pc:sldMasterMkLst>
        <pc:spChg chg="mod">
          <ac:chgData name="Hynek Fišera" userId="85ed5368c501ccbb" providerId="LiveId" clId="{53248C15-53E9-1949-885C-1D29F59BF707}" dt="2024-03-04T09:57:12.336" v="899" actId="2710"/>
          <ac:spMkLst>
            <pc:docMk/>
            <pc:sldMasterMk cId="2853323041" sldId="2147483648"/>
            <ac:spMk id="3" creationId="{D1736AB2-FB56-4F6A-0EA8-5CE345CB953D}"/>
          </ac:spMkLst>
        </pc:spChg>
        <pc:spChg chg="mod">
          <ac:chgData name="Hynek Fišera" userId="85ed5368c501ccbb" providerId="LiveId" clId="{53248C15-53E9-1949-885C-1D29F59BF707}" dt="2024-03-09T16:16:38.724" v="2761" actId="6549"/>
          <ac:spMkLst>
            <pc:docMk/>
            <pc:sldMasterMk cId="2853323041" sldId="2147483648"/>
            <ac:spMk id="6" creationId="{DE16D98A-CEB2-8F7E-AE8B-D6A636A07677}"/>
          </ac:spMkLst>
        </pc:spChg>
        <pc:sldLayoutChg chg="modSp mod">
          <pc:chgData name="Hynek Fišera" userId="85ed5368c501ccbb" providerId="LiveId" clId="{53248C15-53E9-1949-885C-1D29F59BF707}" dt="2024-03-09T16:16:34.259" v="2758" actId="6549"/>
          <pc:sldLayoutMkLst>
            <pc:docMk/>
            <pc:sldMasterMk cId="2853323041" sldId="2147483648"/>
            <pc:sldLayoutMk cId="3781880191" sldId="2147483650"/>
          </pc:sldLayoutMkLst>
          <pc:spChg chg="mod">
            <ac:chgData name="Hynek Fišera" userId="85ed5368c501ccbb" providerId="LiveId" clId="{53248C15-53E9-1949-885C-1D29F59BF707}" dt="2024-03-09T16:16:34.259" v="2758" actId="6549"/>
            <ac:spMkLst>
              <pc:docMk/>
              <pc:sldMasterMk cId="2853323041" sldId="2147483648"/>
              <pc:sldLayoutMk cId="3781880191" sldId="2147483650"/>
              <ac:spMk id="6" creationId="{8FBE31CD-38AD-E98C-FEAD-2826B146B342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B0452-D9FE-014F-99BD-E7189BD4EF1C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E46A6-503A-3841-8615-FC159A1CD2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245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nevím jak vy, ale já si pod kritikou představím něco negativního, spoustu věcí v životě třeba radši ani nezkusíme protože máme strach z toho že nás někdo bude kritizovat, pro nás manažery je ale kritika dost užitečným nástrojem, za předpokladu, že jednáme správným způsobem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E46A6-503A-3841-8615-FC159A1CD29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21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Je nutné být zdrženlivější s obranou své osoby, odložit afektované chování a spíše přemýšlet nad tím, co je v pozadí kritiky, zda je to opravdu nějaký nedostatek v našem chování.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E46A6-503A-3841-8615-FC159A1CD29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973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Povzbudíme kritizovaného, dáváme naději ke zlepšení, a tak zachováme jeho důstojnost. Jednejme s ním vždy jako s rovnocenným partnerem, diskutujme o chybách, pochvalme každé zlepšení. Záleží na vztahu k osobě, která nás kritizuje (má/nemá nás v oblibě).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E46A6-503A-3841-8615-FC159A1CD29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145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Liší se situace v rodině a na pracovišti.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E46A6-503A-3841-8615-FC159A1CD29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89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kniha strana 265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E46A6-503A-3841-8615-FC159A1CD29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8448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Todo</a:t>
            </a:r>
            <a:r>
              <a:rPr lang="cs-CZ" dirty="0"/>
              <a:t>: pravidla kultivované komunikace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E46A6-503A-3841-8615-FC159A1CD292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34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Diskriminace – rasismus, xenofobie, sexismus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E46A6-503A-3841-8615-FC159A1CD29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616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FC649-D6F5-8F77-3906-B4CDEB061E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0DE5CC-9085-563D-DA51-A0EE078D7C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20691-9503-CE8C-1641-26DB511DD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7619F-6B62-EC47-916B-CD508C8AB858}" type="datetime1">
              <a:rPr lang="cs-CZ" smtClean="0"/>
              <a:t>12.03.2024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88739-98A3-D03A-2BEB-A05238DE1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D4F4E-4485-62CF-CDCE-59964706C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3CF5-83B6-D04E-906C-F10AEC69B3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207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F7EC1-25DF-263D-6E77-7B95F894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4C2056-4B08-D6D2-F53E-279DF1BF0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F9F01-A6AC-05E7-20DB-8CB0D75DF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A765-29BB-D049-B5BC-8617DE6190AB}" type="datetime1">
              <a:rPr lang="cs-CZ" smtClean="0"/>
              <a:t>12.03.2024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0CA9F-EC45-F11A-B0A9-32131FAF0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F0EDE-8910-1773-C316-5A4EDADAC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3CF5-83B6-D04E-906C-F10AEC69B3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264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BEC77C-406A-DA0A-2EE6-BF775B9F13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4BC8D8-763D-CD2E-2A36-BEA38022FB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E016A-BE0D-0904-23B9-4D1C00834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9620-D48D-7041-9949-DEA67BFD7C40}" type="datetime1">
              <a:rPr lang="cs-CZ" smtClean="0"/>
              <a:t>12.03.2024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60014-FB36-7C2D-DA23-C034566A2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A706C-E987-7DD0-DBF3-E312DD0F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3CF5-83B6-D04E-906C-F10AEC69B3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468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49C09-7FBC-3F83-4460-FF048FD64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6AE52-C8D8-AA87-04B4-B580CBFA8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B7315-BE68-F4B8-63FE-B19DE2D2B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70ED-398A-594A-9092-2C4C46F2EDDC}" type="datetime1">
              <a:rPr lang="cs-CZ" smtClean="0"/>
              <a:t>12.03.2024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B4C18-690A-43A0-91E0-536F5B75C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E31CD-38AD-E98C-FEAD-2826B146B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3CF5-83B6-D04E-906C-F10AEC69B30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188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FAC0A-944E-ABDB-A77A-D083AF431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6D492A-564E-62AB-91D3-A7EFDC828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C9932-25B7-483C-151C-985772E99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7E222-6374-5544-A64E-FAAD962161EA}" type="datetime1">
              <a:rPr lang="cs-CZ" smtClean="0"/>
              <a:t>12.03.2024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37F1D-78BD-286E-9C99-4D028C3DA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05D1F-6EEE-8690-7C32-383EB0BD9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3CF5-83B6-D04E-906C-F10AEC69B3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93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1CCA9-2818-5D59-4065-2593B0C5E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07CA0-395B-3F37-57BC-3D30DB1CF8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C9D390-910A-8759-024D-F771279B1B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B1920A-F3A1-E14F-25AB-E743F2A40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CD85-85BA-C748-921E-C9E81A35040E}" type="datetime1">
              <a:rPr lang="cs-CZ" smtClean="0"/>
              <a:t>12.03.2024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50367C-5FF8-5107-4E30-28DFC3C5F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CAEC97-BD25-2C0F-8B53-F5D4EDC6D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3CF5-83B6-D04E-906C-F10AEC69B3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941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B3918-B5A7-6667-4B2B-5F1859A45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FC1DD-16B0-37C5-155E-F9C3A5C7A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5F9646-AE7D-558B-98B9-B4D1D0C8B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322208-FEA9-9256-2233-D27A62D398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E56F24-83A4-926A-2014-17131E41C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AF358D-BEF3-2B6B-E554-B293B54DD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76A3-82CE-7645-8AAA-D2C213A22C40}" type="datetime1">
              <a:rPr lang="cs-CZ" smtClean="0"/>
              <a:t>12.03.2024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0B2931-7646-06B2-FAC9-1AACF68A1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FB8BD0-A6AE-7CFB-E7E7-E51C12DD9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3CF5-83B6-D04E-906C-F10AEC69B3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885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11BE-6D03-EE4B-D389-D2784F576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08C416-D8FF-2DC0-4B74-D258FB119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04E1-AB53-3548-88C3-129C8C1B4F93}" type="datetime1">
              <a:rPr lang="cs-CZ" smtClean="0"/>
              <a:t>12.03.2024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5440FB-E15B-6DDF-9D09-E5B59CEF1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0C06DA-91CE-A684-DA5B-1D994F656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3CF5-83B6-D04E-906C-F10AEC69B3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808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015DB2-E767-05E7-43BF-7BC681ECF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E90F-97DD-1343-BB10-351A911283C1}" type="datetime1">
              <a:rPr lang="cs-CZ" smtClean="0"/>
              <a:t>12.03.2024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23257D-41C2-1836-F886-AA17ACF7C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DE126F-4C6A-A78F-0C88-D2EAF7FFA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3CF5-83B6-D04E-906C-F10AEC69B3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654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A8F38-5BB8-3D3B-4F0C-A7D1106A2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9F9BF-F490-0720-2B39-6947A023A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C24D4-012E-E0DA-D26D-B5DBD18B5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BD2916-F6AA-2349-6A4F-7EEA8A566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9D1F3-0099-6542-B101-F8111A2ED6DB}" type="datetime1">
              <a:rPr lang="cs-CZ" smtClean="0"/>
              <a:t>12.03.2024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388B10-E029-0A25-1A45-0B09FBA1E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9F32CF-F799-B81C-E478-1EDC9DDC0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3CF5-83B6-D04E-906C-F10AEC69B3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75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BDD74-DDE2-8772-5E47-670CDC32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A3D654-9791-9740-9481-4D16B9F1A1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07B02D-9633-A639-955C-CB8C9B0DC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05C0C-415C-53FD-C0E2-DD5D0C613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22538-61F7-454D-A646-2660899D39CE}" type="datetime1">
              <a:rPr lang="cs-CZ" smtClean="0"/>
              <a:t>12.03.2024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745276-C9DF-FD9B-9F07-8CC2980E2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FFAFA7-2C28-A8D4-AE2B-2CF55F9C0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E3CF5-83B6-D04E-906C-F10AEC69B3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98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379C4C-DDD0-FFAB-70E3-31CFFDA0B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36AB2-FB56-4F6A-0EA8-5CE345CB9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E5310-5F31-E197-159A-CB00056EDE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4B2EE7-A39D-EE46-8BBB-2158278CDB26}" type="datetime1">
              <a:rPr lang="cs-CZ" smtClean="0"/>
              <a:t>12.03.2024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2788B-9B1D-FAC2-46A3-882656FB73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6D98A-CEB2-8F7E-AE8B-D6A636A076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B3A280-0855-2E41-B7D2-D8058741F6B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332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B2EDD-617E-7507-FE1E-F5D7A24459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58793"/>
            <a:ext cx="9144000" cy="2387600"/>
          </a:xfrm>
        </p:spPr>
        <p:txBody>
          <a:bodyPr/>
          <a:lstStyle/>
          <a:p>
            <a:r>
              <a:rPr lang="cs-CZ" dirty="0"/>
              <a:t>Kritické formy komunikace a poruchy v komunikaci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C6ADF8-F3D3-6314-5284-4F9A3F1033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38468"/>
            <a:ext cx="9144000" cy="1133864"/>
          </a:xfrm>
        </p:spPr>
        <p:txBody>
          <a:bodyPr/>
          <a:lstStyle/>
          <a:p>
            <a:r>
              <a:rPr lang="cs-CZ" dirty="0"/>
              <a:t>Hynek Fišera</a:t>
            </a:r>
          </a:p>
        </p:txBody>
      </p:sp>
    </p:spTree>
    <p:extLst>
      <p:ext uri="{BB962C8B-B14F-4D97-AF65-F5344CB8AC3E}">
        <p14:creationId xmlns:p14="http://schemas.microsoft.com/office/powerpoint/2010/main" val="1398326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F96957-07E3-BCCC-BA38-7F3F3133C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Poškozování komunikace v zaměstnání</a:t>
            </a:r>
          </a:p>
        </p:txBody>
      </p:sp>
    </p:spTree>
    <p:extLst>
      <p:ext uri="{BB962C8B-B14F-4D97-AF65-F5344CB8AC3E}">
        <p14:creationId xmlns:p14="http://schemas.microsoft.com/office/powerpoint/2010/main" val="171088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C9CFC-601B-C2CB-9899-88111479F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080" y="227191"/>
            <a:ext cx="10515600" cy="1325563"/>
          </a:xfrm>
        </p:spPr>
        <p:txBody>
          <a:bodyPr/>
          <a:lstStyle/>
          <a:p>
            <a:r>
              <a:rPr lang="cs-CZ" dirty="0"/>
              <a:t>Poškozování komunikace v zaměstnání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A50FB-FFCE-DAAA-2086-6CD8C2DDD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110" y="1621765"/>
            <a:ext cx="9694653" cy="5098211"/>
          </a:xfrm>
        </p:spPr>
        <p:txBody>
          <a:bodyPr>
            <a:normAutofit/>
          </a:bodyPr>
          <a:lstStyle/>
          <a:p>
            <a:r>
              <a:rPr lang="cs-CZ" b="1" dirty="0"/>
              <a:t>Diskriminace</a:t>
            </a:r>
          </a:p>
          <a:p>
            <a:pPr lvl="1"/>
            <a:r>
              <a:rPr lang="cs-CZ" dirty="0"/>
              <a:t>omezování a znevýhodňování určité skupiny lidí</a:t>
            </a:r>
          </a:p>
          <a:p>
            <a:pPr lvl="1"/>
            <a:r>
              <a:rPr lang="cs-CZ" dirty="0"/>
              <a:t>menší možnosti v kvalifikačním růstu či snížené mzdové ocenění</a:t>
            </a:r>
          </a:p>
          <a:p>
            <a:r>
              <a:rPr lang="cs-CZ" b="1" dirty="0" err="1"/>
              <a:t>Harassment</a:t>
            </a:r>
            <a:r>
              <a:rPr lang="cs-CZ" dirty="0"/>
              <a:t> (obtěžování)</a:t>
            </a:r>
          </a:p>
          <a:p>
            <a:pPr lvl="1"/>
            <a:r>
              <a:rPr lang="cs-CZ" dirty="0"/>
              <a:t>nejčastějšími oběťmi bývají ženy, </a:t>
            </a:r>
          </a:p>
          <a:p>
            <a:pPr lvl="1"/>
            <a:r>
              <a:rPr lang="cs-CZ" dirty="0"/>
              <a:t>forma dvojsmyslných řečí, nenápadných návrhů, až nátlaku, významných pohledů, doteků</a:t>
            </a:r>
          </a:p>
          <a:p>
            <a:r>
              <a:rPr lang="cs-CZ" b="1" dirty="0" err="1"/>
              <a:t>Mobbing</a:t>
            </a:r>
            <a:endParaRPr lang="cs-CZ" b="1" dirty="0"/>
          </a:p>
          <a:p>
            <a:pPr lvl="1"/>
            <a:r>
              <a:rPr lang="cs-CZ" dirty="0"/>
              <a:t>= psychický teror</a:t>
            </a:r>
          </a:p>
          <a:p>
            <a:pPr lvl="1"/>
            <a:r>
              <a:rPr lang="cs-CZ" dirty="0"/>
              <a:t>odmítání spolupráce, ignorování, odmítání podpory, zatajování informací, pomluvy, vyhrožování</a:t>
            </a:r>
          </a:p>
          <a:p>
            <a:endParaRPr lang="cs-CZ" dirty="0"/>
          </a:p>
        </p:txBody>
      </p:sp>
      <p:pic>
        <p:nvPicPr>
          <p:cNvPr id="5" name="Picture 4" descr="A group of red and black game pieces&#10;&#10;Description automatically generated">
            <a:extLst>
              <a:ext uri="{FF2B5EF4-FFF2-40B4-BE49-F238E27FC236}">
                <a16:creationId xmlns:a16="http://schemas.microsoft.com/office/drawing/2014/main" id="{05E275BE-3C26-2AE5-C1C3-B13B162542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2610" y="827507"/>
            <a:ext cx="2283280" cy="1588515"/>
          </a:xfrm>
          <a:prstGeom prst="rect">
            <a:avLst/>
          </a:prstGeom>
        </p:spPr>
      </p:pic>
      <p:pic>
        <p:nvPicPr>
          <p:cNvPr id="3074" name="Picture 2" descr="bezplatná Základová fotografie zdarma na téma dohadování, dvojice, muž Základová fotografie">
            <a:extLst>
              <a:ext uri="{FF2B5EF4-FFF2-40B4-BE49-F238E27FC236}">
                <a16:creationId xmlns:a16="http://schemas.microsoft.com/office/drawing/2014/main" id="{A556AFE8-4EA3-D5BA-A34D-084CE7FEAD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2170" y="3201846"/>
            <a:ext cx="2174631" cy="3261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362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D6615-7A79-628B-2E9A-DCF216151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Nezdravá komunikace a komunikační poruchy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3D07D-34F1-37A5-F05F-46ADCC157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839" y="1825625"/>
            <a:ext cx="11447252" cy="4351338"/>
          </a:xfrm>
        </p:spPr>
        <p:txBody>
          <a:bodyPr/>
          <a:lstStyle/>
          <a:p>
            <a:r>
              <a:rPr lang="cs-CZ" b="1" dirty="0"/>
              <a:t>Hysterická osobnost </a:t>
            </a:r>
            <a:r>
              <a:rPr lang="cs-CZ" dirty="0"/>
              <a:t>– komunikuje afektovaně, snaží se na sebe upoutat pozornost, argumentuje nelogicky</a:t>
            </a:r>
          </a:p>
          <a:p>
            <a:r>
              <a:rPr lang="cs-CZ" b="1" dirty="0"/>
              <a:t>Nutkavá komunikace </a:t>
            </a:r>
            <a:r>
              <a:rPr lang="cs-CZ" dirty="0"/>
              <a:t>– stereotypně se opakující chování</a:t>
            </a:r>
          </a:p>
          <a:p>
            <a:r>
              <a:rPr lang="cs-CZ" b="1" dirty="0"/>
              <a:t>Fobická komunikace </a:t>
            </a:r>
            <a:r>
              <a:rPr lang="cs-CZ" dirty="0"/>
              <a:t>– projevuje se u témat, ze kterých má člověk strach</a:t>
            </a:r>
          </a:p>
          <a:p>
            <a:r>
              <a:rPr lang="cs-CZ" b="1" dirty="0"/>
              <a:t>Depresivní komunikace </a:t>
            </a:r>
            <a:r>
              <a:rPr lang="cs-CZ" dirty="0"/>
              <a:t>– depresivní člověk komunikuje minimálně</a:t>
            </a:r>
          </a:p>
          <a:p>
            <a:r>
              <a:rPr lang="cs-CZ" b="1" dirty="0"/>
              <a:t>Paranoidní komunikace </a:t>
            </a:r>
            <a:r>
              <a:rPr lang="cs-CZ" dirty="0"/>
              <a:t>– zvýšená podezíravost a vztahovačnost</a:t>
            </a:r>
          </a:p>
          <a:p>
            <a:r>
              <a:rPr lang="cs-CZ" b="1" dirty="0"/>
              <a:t>Narcistická osobnost </a:t>
            </a:r>
            <a:r>
              <a:rPr lang="cs-CZ" dirty="0"/>
              <a:t>– egoista, chce být obdivován</a:t>
            </a:r>
          </a:p>
        </p:txBody>
      </p:sp>
    </p:spTree>
    <p:extLst>
      <p:ext uri="{BB962C8B-B14F-4D97-AF65-F5344CB8AC3E}">
        <p14:creationId xmlns:p14="http://schemas.microsoft.com/office/powerpoint/2010/main" val="3848369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C5ACD-4D53-2DCF-2AF7-5A96FB377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31F2A-D13E-02E0-FC01-649D7057F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23121" cy="4351338"/>
          </a:xfrm>
        </p:spPr>
        <p:txBody>
          <a:bodyPr/>
          <a:lstStyle/>
          <a:p>
            <a:r>
              <a:rPr lang="cs-CZ" dirty="0"/>
              <a:t>Velmi záleží na vztahu, který máme k osobě, která </a:t>
            </a:r>
            <a:r>
              <a:rPr lang="cs-CZ"/>
              <a:t>nás kritizuje</a:t>
            </a:r>
            <a:endParaRPr lang="cs-CZ" dirty="0"/>
          </a:p>
          <a:p>
            <a:pPr lvl="1"/>
            <a:r>
              <a:rPr lang="cs-CZ" dirty="0"/>
              <a:t>Pozitivní vztah – lidé nám kritikou chtějí pomoci</a:t>
            </a:r>
          </a:p>
          <a:p>
            <a:pPr lvl="1"/>
            <a:r>
              <a:rPr lang="cs-CZ" dirty="0"/>
              <a:t>Negativní vztah – lidé mají tendenci přehánět a úmyslně zkreslovat informace</a:t>
            </a:r>
          </a:p>
        </p:txBody>
      </p:sp>
    </p:spTree>
    <p:extLst>
      <p:ext uri="{BB962C8B-B14F-4D97-AF65-F5344CB8AC3E}">
        <p14:creationId xmlns:p14="http://schemas.microsoft.com/office/powerpoint/2010/main" val="3738934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0C070-0949-7212-D926-B63798CC0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3139D-8AE3-A423-9CD9-A166A180C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Jakým způsobem je vhodné kritizovat?</a:t>
            </a:r>
          </a:p>
          <a:p>
            <a:pPr lvl="1"/>
            <a:r>
              <a:rPr lang="cs-CZ" dirty="0"/>
              <a:t>zaměříme se na kritizování </a:t>
            </a:r>
            <a:r>
              <a:rPr lang="cs-CZ" dirty="0" err="1"/>
              <a:t>konkretních</a:t>
            </a:r>
            <a:r>
              <a:rPr lang="cs-CZ" dirty="0"/>
              <a:t> aktivit, navrhujeme řešení dané problémové situace</a:t>
            </a:r>
          </a:p>
          <a:p>
            <a:r>
              <a:rPr lang="cs-CZ" dirty="0"/>
              <a:t>Jaké jsou základní kroky při řešení konfliktu?</a:t>
            </a:r>
          </a:p>
          <a:p>
            <a:pPr lvl="1"/>
            <a:r>
              <a:rPr lang="cs-CZ" dirty="0"/>
              <a:t>rozebrání problému, nalezení shody, stanovení kompromisů, zhodnocení řešení</a:t>
            </a:r>
          </a:p>
          <a:p>
            <a:r>
              <a:rPr lang="cs-CZ" dirty="0"/>
              <a:t>Co je to diskriminace?</a:t>
            </a:r>
          </a:p>
          <a:p>
            <a:pPr lvl="1"/>
            <a:r>
              <a:rPr lang="cs-CZ" dirty="0"/>
              <a:t>omezování a znevýhodňování určité skupiny lidí</a:t>
            </a:r>
          </a:p>
        </p:txBody>
      </p:sp>
    </p:spTree>
    <p:extLst>
      <p:ext uri="{BB962C8B-B14F-4D97-AF65-F5344CB8AC3E}">
        <p14:creationId xmlns:p14="http://schemas.microsoft.com/office/powerpoint/2010/main" val="1960711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166E2-781D-7B56-EEAF-BC7D90839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21896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E1ACC-B3E9-4137-E727-54CCD723B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15BFB-CEB8-30F7-28DE-CAEC63C0B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STRNADOVÁ, Věra. Interpersonální komunikace: monografie. Recenzované monografie. Hradec Králové: Gaudeamus, 2011. ISBN 978-80-7435-157-0.</a:t>
            </a:r>
          </a:p>
        </p:txBody>
      </p:sp>
    </p:spTree>
    <p:extLst>
      <p:ext uri="{BB962C8B-B14F-4D97-AF65-F5344CB8AC3E}">
        <p14:creationId xmlns:p14="http://schemas.microsoft.com/office/powerpoint/2010/main" val="67690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3EF24-5685-C919-0D11-0A843B2D3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E3408-621E-C662-71B6-106EC493E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Kritika</a:t>
            </a:r>
          </a:p>
          <a:p>
            <a:r>
              <a:rPr lang="cs-CZ" dirty="0"/>
              <a:t>Řešení konfliktů</a:t>
            </a:r>
          </a:p>
          <a:p>
            <a:r>
              <a:rPr lang="cs-CZ" dirty="0"/>
              <a:t>Poruchy komunikace</a:t>
            </a:r>
          </a:p>
        </p:txBody>
      </p:sp>
    </p:spTree>
    <p:extLst>
      <p:ext uri="{BB962C8B-B14F-4D97-AF65-F5344CB8AC3E}">
        <p14:creationId xmlns:p14="http://schemas.microsoft.com/office/powerpoint/2010/main" val="686264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3CE96A7-B895-DE5E-4B32-06BC1B6F0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Kritika</a:t>
            </a:r>
          </a:p>
        </p:txBody>
      </p:sp>
    </p:spTree>
    <p:extLst>
      <p:ext uri="{BB962C8B-B14F-4D97-AF65-F5344CB8AC3E}">
        <p14:creationId xmlns:p14="http://schemas.microsoft.com/office/powerpoint/2010/main" val="4021344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051B8-044C-20CC-6E2A-9A2D946AA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01BC6-2ED5-7389-C520-531575576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968706" cy="4351338"/>
          </a:xfrm>
        </p:spPr>
        <p:txBody>
          <a:bodyPr/>
          <a:lstStyle/>
          <a:p>
            <a:r>
              <a:rPr lang="cs-CZ" dirty="0"/>
              <a:t>Snižuje naše sebevědomí</a:t>
            </a:r>
          </a:p>
          <a:p>
            <a:r>
              <a:rPr lang="cs-CZ" dirty="0"/>
              <a:t>Ne vždy je akceptována v plné šíři</a:t>
            </a:r>
          </a:p>
          <a:p>
            <a:r>
              <a:rPr lang="cs-CZ" dirty="0"/>
              <a:t>Často vyvolává obranný postoj, odmítání kontaktu, nepřátelství</a:t>
            </a:r>
          </a:p>
          <a:p>
            <a:pPr lvl="1"/>
            <a:r>
              <a:rPr lang="cs-CZ" dirty="0"/>
              <a:t>Kritizovaný reagující pouze obranným postojem mnohdy obhajuje své jednání pomocí lží, klame, překrucuje fakta</a:t>
            </a:r>
          </a:p>
          <a:p>
            <a:pPr lvl="1"/>
            <a:r>
              <a:rPr lang="cs-CZ" dirty="0"/>
              <a:t>Může vyvolat agresivní chování</a:t>
            </a:r>
          </a:p>
        </p:txBody>
      </p:sp>
      <p:pic>
        <p:nvPicPr>
          <p:cNvPr id="4098" name="Picture 2" descr="bezplatná Základová fotografie zdarma na téma agresivní, dioptrické brýle, kancelář Základová fotografie">
            <a:extLst>
              <a:ext uri="{FF2B5EF4-FFF2-40B4-BE49-F238E27FC236}">
                <a16:creationId xmlns:a16="http://schemas.microsoft.com/office/drawing/2014/main" id="{795D4FF7-5452-25F9-4CEC-B4B872E72F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826" y="3600152"/>
            <a:ext cx="4339085" cy="2892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4472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3BDBF-AFAE-D577-DB51-09F16D3ED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Kultivovaná kritika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ADCCD-92F4-B698-EC49-A74B4628F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474" y="1808372"/>
            <a:ext cx="7544518" cy="4351338"/>
          </a:xfrm>
        </p:spPr>
        <p:txBody>
          <a:bodyPr/>
          <a:lstStyle/>
          <a:p>
            <a:r>
              <a:rPr lang="cs-CZ" dirty="0"/>
              <a:t>Efektivní forma kritiky</a:t>
            </a:r>
          </a:p>
          <a:p>
            <a:r>
              <a:rPr lang="cs-CZ" dirty="0"/>
              <a:t>Zaměříme se na kritizování </a:t>
            </a:r>
            <a:r>
              <a:rPr lang="cs-CZ" b="1" dirty="0"/>
              <a:t>konkrétních aktivit</a:t>
            </a:r>
            <a:r>
              <a:rPr lang="cs-CZ" dirty="0"/>
              <a:t>, ne celkové zhodnocení osobnosti člověka</a:t>
            </a:r>
          </a:p>
          <a:p>
            <a:r>
              <a:rPr lang="cs-CZ" dirty="0"/>
              <a:t>Kritiku sdělujeme tak, aby ji kritizovaný chápal jako </a:t>
            </a:r>
            <a:r>
              <a:rPr lang="cs-CZ" b="1" dirty="0"/>
              <a:t>vstřícnou pomoc</a:t>
            </a:r>
            <a:r>
              <a:rPr lang="cs-CZ" dirty="0"/>
              <a:t> z naší strany při dočasném selhání</a:t>
            </a:r>
          </a:p>
          <a:p>
            <a:r>
              <a:rPr lang="cs-CZ" dirty="0"/>
              <a:t>Vždy navrhujeme řešení dané problémové situace</a:t>
            </a:r>
          </a:p>
        </p:txBody>
      </p:sp>
      <p:pic>
        <p:nvPicPr>
          <p:cNvPr id="1028" name="Picture 4" descr="bezplatná Základová fotografie zdarma na téma asiatka, dívání, dospělí Základová fotografie">
            <a:extLst>
              <a:ext uri="{FF2B5EF4-FFF2-40B4-BE49-F238E27FC236}">
                <a16:creationId xmlns:a16="http://schemas.microsoft.com/office/drawing/2014/main" id="{1C48D4AB-7F70-8209-B439-946807606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268" y="457140"/>
            <a:ext cx="4053696" cy="2702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787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14AFD5-2EFC-8655-168B-17C6DDB9B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Řešení konfliktů</a:t>
            </a:r>
          </a:p>
        </p:txBody>
      </p:sp>
    </p:spTree>
    <p:extLst>
      <p:ext uri="{BB962C8B-B14F-4D97-AF65-F5344CB8AC3E}">
        <p14:creationId xmlns:p14="http://schemas.microsoft.com/office/powerpoint/2010/main" val="3809883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719CE-EB04-8294-C031-53107528C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vznikají konflikty?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E0FF3-1DFB-B089-F526-CEDEF8205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Když je </a:t>
            </a:r>
            <a:r>
              <a:rPr lang="cs-CZ" b="1" dirty="0"/>
              <a:t>narušena forma vzájemného porozumění</a:t>
            </a:r>
            <a:r>
              <a:rPr lang="cs-CZ" dirty="0"/>
              <a:t> a shody v názorech či postojích</a:t>
            </a:r>
          </a:p>
          <a:p>
            <a:r>
              <a:rPr lang="cs-CZ" dirty="0"/>
              <a:t>Narušení může být způsobeno nevhodným chováním</a:t>
            </a:r>
          </a:p>
        </p:txBody>
      </p:sp>
      <p:pic>
        <p:nvPicPr>
          <p:cNvPr id="2050" name="Picture 2" descr="bezplatná Základová fotografie zdarma na téma asiatka, boj, dohadování Základová fotografie">
            <a:extLst>
              <a:ext uri="{FF2B5EF4-FFF2-40B4-BE49-F238E27FC236}">
                <a16:creationId xmlns:a16="http://schemas.microsoft.com/office/drawing/2014/main" id="{BDC12890-5FA5-33EC-0C29-45EA8F6982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927" y="3652960"/>
            <a:ext cx="4259873" cy="2839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F44B3-FB1A-31D7-C22F-594E10B83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řešení konfliktu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37D63-1030-5644-E784-3DAD11A5C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Každý účastník problému rozebere problém ze svého úhlu pohledu (jak on cítí daný problém)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Společné posouzení problému. Nalezení shody. Kde jsou nějaké odlišnosti, je třeba udělat určité ústupky.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Stanovení kompromisů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Zhodnocení řešení</a:t>
            </a:r>
          </a:p>
        </p:txBody>
      </p:sp>
    </p:spTree>
    <p:extLst>
      <p:ext uri="{BB962C8B-B14F-4D97-AF65-F5344CB8AC3E}">
        <p14:creationId xmlns:p14="http://schemas.microsoft.com/office/powerpoint/2010/main" val="2804435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C0F50-6D36-CD6C-B320-55F3EE354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E0384-3177-BE5F-6141-498D07B2A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Konflikt může být řešen, pokud dokážeme udržet pod kontrolou své emoce</a:t>
            </a:r>
          </a:p>
          <a:p>
            <a:r>
              <a:rPr lang="cs-CZ" dirty="0"/>
              <a:t>Sebeovládání, naslouchání, být otevřený…</a:t>
            </a:r>
          </a:p>
          <a:p>
            <a:r>
              <a:rPr lang="cs-CZ" dirty="0"/>
              <a:t>Dodržování pravidel slušné a kultivované komunikace</a:t>
            </a:r>
          </a:p>
          <a:p>
            <a:r>
              <a:rPr lang="cs-CZ" dirty="0"/>
              <a:t>Obtížně se jedná s egoisty a lidmi agresivními</a:t>
            </a:r>
          </a:p>
        </p:txBody>
      </p:sp>
    </p:spTree>
    <p:extLst>
      <p:ext uri="{BB962C8B-B14F-4D97-AF65-F5344CB8AC3E}">
        <p14:creationId xmlns:p14="http://schemas.microsoft.com/office/powerpoint/2010/main" val="761337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592</Words>
  <Application>Microsoft Macintosh PowerPoint</Application>
  <PresentationFormat>Widescreen</PresentationFormat>
  <Paragraphs>78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Aptos</vt:lpstr>
      <vt:lpstr>Aptos Display</vt:lpstr>
      <vt:lpstr>Arial</vt:lpstr>
      <vt:lpstr>Office Theme</vt:lpstr>
      <vt:lpstr>Kritické formy komunikace a poruchy v komunikaci</vt:lpstr>
      <vt:lpstr>Obsah</vt:lpstr>
      <vt:lpstr>Kritika</vt:lpstr>
      <vt:lpstr>Kritika</vt:lpstr>
      <vt:lpstr>Kultivovaná kritika</vt:lpstr>
      <vt:lpstr>Řešení konfliktů</vt:lpstr>
      <vt:lpstr>Kdy vznikají konflikty?</vt:lpstr>
      <vt:lpstr>Strategie řešení konfliktu</vt:lpstr>
      <vt:lpstr>Předpoklady</vt:lpstr>
      <vt:lpstr>Poškozování komunikace v zaměstnání</vt:lpstr>
      <vt:lpstr>Poškozování komunikace v zaměstnání</vt:lpstr>
      <vt:lpstr>Nezdravá komunikace a komunikační poruchy</vt:lpstr>
      <vt:lpstr>Zajímavost</vt:lpstr>
      <vt:lpstr>Otázky</vt:lpstr>
      <vt:lpstr>Děkuji za pozornost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Kritické formy komunikace a poruchy v komunikaci</dc:title>
  <dc:creator>Hynek Fišera</dc:creator>
  <cp:lastModifiedBy>Hynek Fišera</cp:lastModifiedBy>
  <cp:revision>1</cp:revision>
  <dcterms:created xsi:type="dcterms:W3CDTF">2024-02-21T15:39:38Z</dcterms:created>
  <dcterms:modified xsi:type="dcterms:W3CDTF">2024-03-12T17:25:47Z</dcterms:modified>
</cp:coreProperties>
</file>